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6.xml" ContentType="application/vnd.openxmlformats-officedocument.presentationml.notesSlide+xml"/>
  <Override PartName="/ppt/tags/tag50.xml" ContentType="application/vnd.openxmlformats-officedocument.presentationml.tags+xml"/>
  <Override PartName="/ppt/notesSlides/notesSlide27.xml" ContentType="application/vnd.openxmlformats-officedocument.presentationml.notesSlide+xml"/>
  <Override PartName="/ppt/tags/tag51.xml" ContentType="application/vnd.openxmlformats-officedocument.presentationml.tags+xml"/>
  <Override PartName="/ppt/notesSlides/notesSlide2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4.xml" ContentType="application/vnd.openxmlformats-officedocument.presentationml.notesSlide+xml"/>
  <Override PartName="/ppt/tags/tag65.xml" ContentType="application/vnd.openxmlformats-officedocument.presentationml.tags+xml"/>
  <Override PartName="/ppt/notesSlides/notesSlide3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9.xml" ContentType="application/vnd.openxmlformats-officedocument.presentationml.notesSlide+xml"/>
  <Override PartName="/ppt/tags/tag74.xml" ContentType="application/vnd.openxmlformats-officedocument.presentationml.tags+xml"/>
  <Override PartName="/ppt/notesSlides/notesSlide40.xml" ContentType="application/vnd.openxmlformats-officedocument.presentationml.notesSlide+xml"/>
  <Override PartName="/ppt/tags/tag75.xml" ContentType="application/vnd.openxmlformats-officedocument.presentationml.tags+xml"/>
  <Override PartName="/ppt/notesSlides/notesSlide4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4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45.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4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4.xml" ContentType="application/vnd.openxmlformats-officedocument.presentationml.notesSlide+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5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5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6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6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6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6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6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66.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67.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8.xml" ContentType="application/vnd.openxmlformats-officedocument.presentationml.notesSlide+xml"/>
  <Override PartName="/ppt/tags/tag142.xml" ContentType="application/vnd.openxmlformats-officedocument.presentationml.tags+xml"/>
  <Override PartName="/ppt/notesSlides/notesSlide69.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7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71.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72.xml" ContentType="application/vnd.openxmlformats-officedocument.presentationml.notesSlide+xml"/>
  <Override PartName="/ppt/tags/tag151.xml" ContentType="application/vnd.openxmlformats-officedocument.presentationml.tags+xml"/>
  <Override PartName="/ppt/notesSlides/notesSlide73.xml" ContentType="application/vnd.openxmlformats-officedocument.presentationml.notesSlide+xml"/>
  <Override PartName="/ppt/tags/tag152.xml" ContentType="application/vnd.openxmlformats-officedocument.presentationml.tags+xml"/>
  <Override PartName="/ppt/notesSlides/notesSlide74.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76.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77.xml" ContentType="application/vnd.openxmlformats-officedocument.presentationml.notesSlide+xml"/>
  <Override PartName="/ppt/tags/tag159.xml" ContentType="application/vnd.openxmlformats-officedocument.presentationml.tags+xml"/>
  <Override PartName="/ppt/notesSlides/notesSlide78.xml" ContentType="application/vnd.openxmlformats-officedocument.presentationml.notesSlide+xml"/>
  <Override PartName="/ppt/tags/tag160.xml" ContentType="application/vnd.openxmlformats-officedocument.presentationml.tags+xml"/>
  <Override PartName="/ppt/notesSlides/notesSlide79.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80.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81.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8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83.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84.xml" ContentType="application/vnd.openxmlformats-officedocument.presentationml.notesSlide+xml"/>
  <Override PartName="/ppt/tags/tag172.xml" ContentType="application/vnd.openxmlformats-officedocument.presentationml.tags+xml"/>
  <Override PartName="/ppt/notesSlides/notesSlide85.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87.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88.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8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90.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94"/>
  </p:notesMasterIdLst>
  <p:sldIdLst>
    <p:sldId id="400" r:id="rId2"/>
    <p:sldId id="285" r:id="rId3"/>
    <p:sldId id="740" r:id="rId4"/>
    <p:sldId id="758" r:id="rId5"/>
    <p:sldId id="757" r:id="rId6"/>
    <p:sldId id="358" r:id="rId7"/>
    <p:sldId id="766" r:id="rId8"/>
    <p:sldId id="738" r:id="rId9"/>
    <p:sldId id="767" r:id="rId10"/>
    <p:sldId id="359" r:id="rId11"/>
    <p:sldId id="288" r:id="rId12"/>
    <p:sldId id="772" r:id="rId13"/>
    <p:sldId id="773" r:id="rId14"/>
    <p:sldId id="774" r:id="rId15"/>
    <p:sldId id="775" r:id="rId16"/>
    <p:sldId id="742" r:id="rId17"/>
    <p:sldId id="744" r:id="rId18"/>
    <p:sldId id="747" r:id="rId19"/>
    <p:sldId id="748" r:id="rId20"/>
    <p:sldId id="771" r:id="rId21"/>
    <p:sldId id="751" r:id="rId22"/>
    <p:sldId id="749" r:id="rId23"/>
    <p:sldId id="764" r:id="rId24"/>
    <p:sldId id="765" r:id="rId25"/>
    <p:sldId id="768" r:id="rId26"/>
    <p:sldId id="508" r:id="rId27"/>
    <p:sldId id="743" r:id="rId28"/>
    <p:sldId id="752" r:id="rId29"/>
    <p:sldId id="509" r:id="rId30"/>
    <p:sldId id="510" r:id="rId31"/>
    <p:sldId id="296" r:id="rId32"/>
    <p:sldId id="336" r:id="rId33"/>
    <p:sldId id="337" r:id="rId34"/>
    <p:sldId id="511" r:id="rId35"/>
    <p:sldId id="329" r:id="rId36"/>
    <p:sldId id="512" r:id="rId37"/>
    <p:sldId id="372" r:id="rId38"/>
    <p:sldId id="373" r:id="rId39"/>
    <p:sldId id="338" r:id="rId40"/>
    <p:sldId id="374" r:id="rId41"/>
    <p:sldId id="330" r:id="rId42"/>
    <p:sldId id="302" r:id="rId43"/>
    <p:sldId id="339" r:id="rId44"/>
    <p:sldId id="340" r:id="rId45"/>
    <p:sldId id="303" r:id="rId46"/>
    <p:sldId id="304" r:id="rId47"/>
    <p:sldId id="341" r:id="rId48"/>
    <p:sldId id="342" r:id="rId49"/>
    <p:sldId id="343" r:id="rId50"/>
    <p:sldId id="305" r:id="rId51"/>
    <p:sldId id="753" r:id="rId52"/>
    <p:sldId id="308" r:id="rId53"/>
    <p:sldId id="307" r:id="rId54"/>
    <p:sldId id="310" r:id="rId55"/>
    <p:sldId id="331" r:id="rId56"/>
    <p:sldId id="311" r:id="rId57"/>
    <p:sldId id="312" r:id="rId58"/>
    <p:sldId id="313" r:id="rId59"/>
    <p:sldId id="344" r:id="rId60"/>
    <p:sldId id="383" r:id="rId61"/>
    <p:sldId id="770" r:id="rId62"/>
    <p:sldId id="316" r:id="rId63"/>
    <p:sldId id="754" r:id="rId64"/>
    <p:sldId id="327" r:id="rId65"/>
    <p:sldId id="755" r:id="rId66"/>
    <p:sldId id="320" r:id="rId67"/>
    <p:sldId id="375" r:id="rId68"/>
    <p:sldId id="377" r:id="rId69"/>
    <p:sldId id="378" r:id="rId70"/>
    <p:sldId id="380" r:id="rId71"/>
    <p:sldId id="769" r:id="rId72"/>
    <p:sldId id="381" r:id="rId73"/>
    <p:sldId id="760" r:id="rId74"/>
    <p:sldId id="756" r:id="rId75"/>
    <p:sldId id="324" r:id="rId76"/>
    <p:sldId id="353" r:id="rId77"/>
    <p:sldId id="325" r:id="rId78"/>
    <p:sldId id="382" r:id="rId79"/>
    <p:sldId id="384" r:id="rId80"/>
    <p:sldId id="386" r:id="rId81"/>
    <p:sldId id="387" r:id="rId82"/>
    <p:sldId id="388" r:id="rId83"/>
    <p:sldId id="389" r:id="rId84"/>
    <p:sldId id="390" r:id="rId85"/>
    <p:sldId id="391" r:id="rId86"/>
    <p:sldId id="392" r:id="rId87"/>
    <p:sldId id="393" r:id="rId88"/>
    <p:sldId id="394" r:id="rId89"/>
    <p:sldId id="761" r:id="rId90"/>
    <p:sldId id="395" r:id="rId91"/>
    <p:sldId id="396" r:id="rId92"/>
    <p:sldId id="73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9" autoAdjust="0"/>
    <p:restoredTop sz="82663" autoAdjust="0"/>
  </p:normalViewPr>
  <p:slideViewPr>
    <p:cSldViewPr snapToGrid="0">
      <p:cViewPr varScale="1">
        <p:scale>
          <a:sx n="98" d="100"/>
          <a:sy n="98" d="100"/>
        </p:scale>
        <p:origin x="115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8CD44-7401-4E48-A438-5D480EF177A0}" type="datetimeFigureOut">
              <a:rPr lang="en-US" smtClean="0"/>
              <a:t>10/16/2019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77B46-49C5-40B5-A752-A2E736BEDD3C}" type="slidenum">
              <a:rPr lang="en-US" smtClean="0"/>
              <a:t>‹#›</a:t>
            </a:fld>
            <a:endParaRPr lang="en-US" dirty="0"/>
          </a:p>
        </p:txBody>
      </p:sp>
    </p:spTree>
    <p:extLst>
      <p:ext uri="{BB962C8B-B14F-4D97-AF65-F5344CB8AC3E}">
        <p14:creationId xmlns:p14="http://schemas.microsoft.com/office/powerpoint/2010/main" val="225694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dminconsole.adobe.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dminconsole.adobe.com/enterpris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icensing.adobe.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dobe.allegiancetech.com/cgi-bin/qwebcorporate.dll?idx=82357Q"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elpx.adobe.com/experience-manager/6-5/release-notes/sp-release-not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video helps you install and configure AEM Automated Forms Conversion service. </a:t>
            </a:r>
          </a:p>
        </p:txBody>
      </p:sp>
      <p:sp>
        <p:nvSpPr>
          <p:cNvPr id="4" name="Slide Number Placeholder 3"/>
          <p:cNvSpPr>
            <a:spLocks noGrp="1"/>
          </p:cNvSpPr>
          <p:nvPr>
            <p:ph type="sldNum" sz="quarter" idx="5"/>
          </p:nvPr>
        </p:nvSpPr>
        <p:spPr/>
        <p:txBody>
          <a:bodyPr/>
          <a:lstStyle/>
          <a:p>
            <a:fld id="{16D77B46-49C5-40B5-A752-A2E736BEDD3C}" type="slidenum">
              <a:rPr lang="en-US" smtClean="0"/>
              <a:t>1</a:t>
            </a:fld>
            <a:endParaRPr lang="en-US" dirty="0"/>
          </a:p>
        </p:txBody>
      </p:sp>
    </p:spTree>
    <p:extLst>
      <p:ext uri="{BB962C8B-B14F-4D97-AF65-F5344CB8AC3E}">
        <p14:creationId xmlns:p14="http://schemas.microsoft.com/office/powerpoint/2010/main" val="1223454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Download and install latest AEM 6.5 Forms add-on package.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10</a:t>
            </a:fld>
            <a:endParaRPr lang="en-US" dirty="0"/>
          </a:p>
        </p:txBody>
      </p:sp>
    </p:spTree>
    <p:extLst>
      <p:ext uri="{BB962C8B-B14F-4D97-AF65-F5344CB8AC3E}">
        <p14:creationId xmlns:p14="http://schemas.microsoft.com/office/powerpoint/2010/main" val="3544651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After you setup the environment, you are ready to configure Automated Forms Conversion service. </a:t>
            </a:r>
            <a:r>
              <a:rPr lang="en-US" sz="1200" kern="1200" dirty="0">
                <a:solidFill>
                  <a:schemeClr val="tx1"/>
                </a:solidFill>
                <a:latin typeface="+mn-lt"/>
                <a:ea typeface="+mn-ea"/>
                <a:cs typeface="+mn-cs"/>
              </a:rPr>
              <a:t>Configuring the service involves: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11</a:t>
            </a:fld>
            <a:endParaRPr lang="en-US" dirty="0"/>
          </a:p>
        </p:txBody>
      </p:sp>
    </p:spTree>
    <p:extLst>
      <p:ext uri="{BB962C8B-B14F-4D97-AF65-F5344CB8AC3E}">
        <p14:creationId xmlns:p14="http://schemas.microsoft.com/office/powerpoint/2010/main" val="366364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Download  and  install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a:t>
            </a:r>
            <a:r>
              <a:rPr lang="en-US" sz="1200" dirty="0"/>
              <a:t>Latest </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a:t>
            </a:r>
            <a:r>
              <a:rPr lang="en-US" sz="1200" dirty="0"/>
              <a:t>Automated Forms Conversion service connector package </a:t>
            </a:r>
            <a:r>
              <a:rPr lang="en-US" sz="1200" kern="1200" dirty="0">
                <a:solidFill>
                  <a:schemeClr val="tx1"/>
                </a:solidFill>
                <a:latin typeface="+mn-lt"/>
                <a:ea typeface="+mn-ea"/>
                <a:cs typeface="+mn-cs"/>
              </a:rPr>
              <a:t>. It allows you to connect your AEM instance to Automated Forms Conversion service running on Adobe Cloud. You can download the package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from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AEM package share.</a:t>
            </a:r>
          </a:p>
        </p:txBody>
      </p:sp>
      <p:sp>
        <p:nvSpPr>
          <p:cNvPr id="4" name="Slide Number Placeholder 3"/>
          <p:cNvSpPr>
            <a:spLocks noGrp="1"/>
          </p:cNvSpPr>
          <p:nvPr>
            <p:ph type="sldNum" sz="quarter" idx="5"/>
          </p:nvPr>
        </p:nvSpPr>
        <p:spPr/>
        <p:txBody>
          <a:bodyPr/>
          <a:lstStyle/>
          <a:p>
            <a:fld id="{16D77B46-49C5-40B5-A752-A2E736BEDD3C}" type="slidenum">
              <a:rPr lang="en-US" smtClean="0"/>
              <a:t>12</a:t>
            </a:fld>
            <a:endParaRPr lang="en-US" dirty="0"/>
          </a:p>
        </p:txBody>
      </p:sp>
    </p:spTree>
    <p:extLst>
      <p:ext uri="{BB962C8B-B14F-4D97-AF65-F5344CB8AC3E}">
        <p14:creationId xmlns:p14="http://schemas.microsoft.com/office/powerpoint/2010/main" val="173046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 value="95"&gt; Identify users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who will use the service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to &lt;convert PDF Forms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to  adaptive forms. Add such users to the forms-users group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on your AEM author instance.   &lt;/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&gt;</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13</a:t>
            </a:fld>
            <a:endParaRPr lang="en-US" dirty="0"/>
          </a:p>
        </p:txBody>
      </p:sp>
    </p:spTree>
    <p:extLst>
      <p:ext uri="{BB962C8B-B14F-4D97-AF65-F5344CB8AC3E}">
        <p14:creationId xmlns:p14="http://schemas.microsoft.com/office/powerpoint/2010/main" val="78189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 value="95"&gt; Configure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Day CQ Mail service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on your AEM instance. It is required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to send email notifications on completion of conversion.    &lt;/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&gt;</a:t>
            </a:r>
          </a:p>
        </p:txBody>
      </p:sp>
      <p:sp>
        <p:nvSpPr>
          <p:cNvPr id="4" name="Slide Number Placeholder 3"/>
          <p:cNvSpPr>
            <a:spLocks noGrp="1"/>
          </p:cNvSpPr>
          <p:nvPr>
            <p:ph type="sldNum" sz="quarter" idx="5"/>
          </p:nvPr>
        </p:nvSpPr>
        <p:spPr/>
        <p:txBody>
          <a:bodyPr/>
          <a:lstStyle/>
          <a:p>
            <a:fld id="{16D77B46-49C5-40B5-A752-A2E736BEDD3C}" type="slidenum">
              <a:rPr lang="en-US" smtClean="0"/>
              <a:t>14</a:t>
            </a:fld>
            <a:endParaRPr lang="en-US" dirty="0"/>
          </a:p>
        </p:txBody>
      </p:sp>
    </p:spTree>
    <p:extLst>
      <p:ext uri="{BB962C8B-B14F-4D97-AF65-F5344CB8AC3E}">
        <p14:creationId xmlns:p14="http://schemas.microsoft.com/office/powerpoint/2010/main" val="80179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 value="95"&gt;Download  and  install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AEM Forms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reference themes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level="1"/&gt; package. It provides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sample adaptive form themes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level="2"/&gt;for the conversion. You can download the package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from &lt;</a:t>
            </a:r>
            <a:r>
              <a:rPr lang="en-US" sz="1200" kern="1200" dirty="0" err="1">
                <a:solidFill>
                  <a:schemeClr val="tx1"/>
                </a:solidFill>
                <a:latin typeface="+mn-lt"/>
                <a:ea typeface="+mn-ea"/>
                <a:cs typeface="+mn-cs"/>
              </a:rPr>
              <a:t>vtml_break</a:t>
            </a:r>
            <a:r>
              <a:rPr lang="en-US" sz="1200" kern="1200" dirty="0">
                <a:solidFill>
                  <a:schemeClr val="tx1"/>
                </a:solidFill>
                <a:latin typeface="+mn-lt"/>
                <a:ea typeface="+mn-ea"/>
                <a:cs typeface="+mn-cs"/>
              </a:rPr>
              <a:t> level="2"/&gt; the package share.&lt;/</a:t>
            </a:r>
            <a:r>
              <a:rPr lang="en-US" sz="1200" kern="1200" dirty="0" err="1">
                <a:solidFill>
                  <a:schemeClr val="tx1"/>
                </a:solidFill>
                <a:latin typeface="+mn-lt"/>
                <a:ea typeface="+mn-ea"/>
                <a:cs typeface="+mn-cs"/>
              </a:rPr>
              <a:t>vtml_speed</a:t>
            </a:r>
            <a:r>
              <a:rPr lang="en-US" sz="1200" kern="1200" dirty="0">
                <a:solidFill>
                  <a:schemeClr val="tx1"/>
                </a:solidFill>
                <a:latin typeface="+mn-lt"/>
                <a:ea typeface="+mn-ea"/>
                <a:cs typeface="+mn-cs"/>
              </a:rPr>
              <a:t>&gt;</a:t>
            </a:r>
          </a:p>
        </p:txBody>
      </p:sp>
      <p:sp>
        <p:nvSpPr>
          <p:cNvPr id="4" name="Slide Number Placeholder 3"/>
          <p:cNvSpPr>
            <a:spLocks noGrp="1"/>
          </p:cNvSpPr>
          <p:nvPr>
            <p:ph type="sldNum" sz="quarter" idx="5"/>
          </p:nvPr>
        </p:nvSpPr>
        <p:spPr/>
        <p:txBody>
          <a:bodyPr/>
          <a:lstStyle/>
          <a:p>
            <a:fld id="{16D77B46-49C5-40B5-A752-A2E736BEDD3C}" type="slidenum">
              <a:rPr lang="en-US" smtClean="0"/>
              <a:t>15</a:t>
            </a:fld>
            <a:endParaRPr lang="en-US" dirty="0"/>
          </a:p>
        </p:txBody>
      </p:sp>
    </p:spTree>
    <p:extLst>
      <p:ext uri="{BB962C8B-B14F-4D97-AF65-F5344CB8AC3E}">
        <p14:creationId xmlns:p14="http://schemas.microsoft.com/office/powerpoint/2010/main" val="1003343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Creating a profile on Adobe 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16</a:t>
            </a:fld>
            <a:endParaRPr lang="en-US" dirty="0"/>
          </a:p>
        </p:txBody>
      </p:sp>
    </p:spTree>
    <p:extLst>
      <p:ext uri="{BB962C8B-B14F-4D97-AF65-F5344CB8AC3E}">
        <p14:creationId xmlns:p14="http://schemas.microsoft.com/office/powerpoint/2010/main" val="1733684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Adding developers to Adobe I/O profile</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17</a:t>
            </a:fld>
            <a:endParaRPr lang="en-US" dirty="0"/>
          </a:p>
        </p:txBody>
      </p:sp>
    </p:spTree>
    <p:extLst>
      <p:ext uri="{BB962C8B-B14F-4D97-AF65-F5344CB8AC3E}">
        <p14:creationId xmlns:p14="http://schemas.microsoft.com/office/powerpoint/2010/main" val="1556575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Creating IMS Configuration</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18</a:t>
            </a:fld>
            <a:endParaRPr lang="en-US" dirty="0"/>
          </a:p>
        </p:txBody>
      </p:sp>
    </p:spTree>
    <p:extLst>
      <p:ext uri="{BB962C8B-B14F-4D97-AF65-F5344CB8AC3E}">
        <p14:creationId xmlns:p14="http://schemas.microsoft.com/office/powerpoint/2010/main" val="132963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Creating Integration in Adobe I/O</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19</a:t>
            </a:fld>
            <a:endParaRPr lang="en-US" dirty="0"/>
          </a:p>
        </p:txBody>
      </p:sp>
    </p:spTree>
    <p:extLst>
      <p:ext uri="{BB962C8B-B14F-4D97-AF65-F5344CB8AC3E}">
        <p14:creationId xmlns:p14="http://schemas.microsoft.com/office/powerpoint/2010/main" val="303010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service transforms PDF Forms to device friendly and responsive html based adaptive forms. </a:t>
            </a:r>
          </a:p>
        </p:txBody>
      </p:sp>
      <p:sp>
        <p:nvSpPr>
          <p:cNvPr id="4" name="Slide Number Placeholder 3"/>
          <p:cNvSpPr>
            <a:spLocks noGrp="1"/>
          </p:cNvSpPr>
          <p:nvPr>
            <p:ph type="sldNum" sz="quarter" idx="5"/>
          </p:nvPr>
        </p:nvSpPr>
        <p:spPr/>
        <p:txBody>
          <a:bodyPr/>
          <a:lstStyle/>
          <a:p>
            <a:fld id="{16D77B46-49C5-40B5-A752-A2E736BEDD3C}" type="slidenum">
              <a:rPr lang="en-US" smtClean="0"/>
              <a:t>2</a:t>
            </a:fld>
            <a:endParaRPr lang="en-US" dirty="0"/>
          </a:p>
        </p:txBody>
      </p:sp>
    </p:spTree>
    <p:extLst>
      <p:ext uri="{BB962C8B-B14F-4D97-AF65-F5344CB8AC3E}">
        <p14:creationId xmlns:p14="http://schemas.microsoft.com/office/powerpoint/2010/main" val="331413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and </a:t>
            </a:r>
            <a:r>
              <a:rPr lang="en-US" sz="1200" dirty="0"/>
              <a:t>Creating a cloud service configuration</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20</a:t>
            </a:fld>
            <a:endParaRPr lang="en-US" dirty="0"/>
          </a:p>
        </p:txBody>
      </p:sp>
    </p:spTree>
    <p:extLst>
      <p:ext uri="{BB962C8B-B14F-4D97-AF65-F5344CB8AC3E}">
        <p14:creationId xmlns:p14="http://schemas.microsoft.com/office/powerpoint/2010/main" val="4137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you proceed with configuring the service, be aware of the personas involved. The service has two personas: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21</a:t>
            </a:fld>
            <a:endParaRPr lang="en-US" dirty="0"/>
          </a:p>
        </p:txBody>
      </p:sp>
    </p:spTree>
    <p:extLst>
      <p:ext uri="{BB962C8B-B14F-4D97-AF65-F5344CB8AC3E}">
        <p14:creationId xmlns:p14="http://schemas.microsoft.com/office/powerpoint/2010/main" val="264482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Administrators	</a:t>
            </a:r>
          </a:p>
        </p:txBody>
      </p:sp>
      <p:sp>
        <p:nvSpPr>
          <p:cNvPr id="4" name="Slide Number Placeholder 3"/>
          <p:cNvSpPr>
            <a:spLocks noGrp="1"/>
          </p:cNvSpPr>
          <p:nvPr>
            <p:ph type="sldNum" sz="quarter" idx="5"/>
          </p:nvPr>
        </p:nvSpPr>
        <p:spPr/>
        <p:txBody>
          <a:bodyPr/>
          <a:lstStyle/>
          <a:p>
            <a:fld id="{16D77B46-49C5-40B5-A752-A2E736BEDD3C}" type="slidenum">
              <a:rPr lang="en-US" smtClean="0"/>
              <a:t>22</a:t>
            </a:fld>
            <a:endParaRPr lang="en-US" dirty="0"/>
          </a:p>
        </p:txBody>
      </p:sp>
    </p:spTree>
    <p:extLst>
      <p:ext uri="{BB962C8B-B14F-4D97-AF65-F5344CB8AC3E}">
        <p14:creationId xmlns:p14="http://schemas.microsoft.com/office/powerpoint/2010/main" val="3960819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developers. </a:t>
            </a:r>
          </a:p>
        </p:txBody>
      </p:sp>
      <p:sp>
        <p:nvSpPr>
          <p:cNvPr id="4" name="Slide Number Placeholder 3"/>
          <p:cNvSpPr>
            <a:spLocks noGrp="1"/>
          </p:cNvSpPr>
          <p:nvPr>
            <p:ph type="sldNum" sz="quarter" idx="5"/>
          </p:nvPr>
        </p:nvSpPr>
        <p:spPr/>
        <p:txBody>
          <a:bodyPr/>
          <a:lstStyle/>
          <a:p>
            <a:fld id="{16D77B46-49C5-40B5-A752-A2E736BEDD3C}" type="slidenum">
              <a:rPr lang="en-US" smtClean="0"/>
              <a:t>23</a:t>
            </a:fld>
            <a:endParaRPr lang="en-US" dirty="0"/>
          </a:p>
        </p:txBody>
      </p:sp>
    </p:spTree>
    <p:extLst>
      <p:ext uri="{BB962C8B-B14F-4D97-AF65-F5344CB8AC3E}">
        <p14:creationId xmlns:p14="http://schemas.microsoft.com/office/powerpoint/2010/main" val="4083638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an Administrator, you can grant access to developers in your organization to use the service.</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24</a:t>
            </a:fld>
            <a:endParaRPr lang="en-US" dirty="0"/>
          </a:p>
        </p:txBody>
      </p:sp>
    </p:spTree>
    <p:extLst>
      <p:ext uri="{BB962C8B-B14F-4D97-AF65-F5344CB8AC3E}">
        <p14:creationId xmlns:p14="http://schemas.microsoft.com/office/powerpoint/2010/main" val="2929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as a developer, you can connect to the service and start using it. </a:t>
            </a:r>
          </a:p>
        </p:txBody>
      </p:sp>
      <p:sp>
        <p:nvSpPr>
          <p:cNvPr id="4" name="Slide Number Placeholder 3"/>
          <p:cNvSpPr>
            <a:spLocks noGrp="1"/>
          </p:cNvSpPr>
          <p:nvPr>
            <p:ph type="sldNum" sz="quarter" idx="5"/>
          </p:nvPr>
        </p:nvSpPr>
        <p:spPr/>
        <p:txBody>
          <a:bodyPr/>
          <a:lstStyle/>
          <a:p>
            <a:fld id="{16D77B46-49C5-40B5-A752-A2E736BEDD3C}" type="slidenum">
              <a:rPr lang="en-US" smtClean="0"/>
              <a:t>25</a:t>
            </a:fld>
            <a:endParaRPr lang="en-US" dirty="0"/>
          </a:p>
        </p:txBody>
      </p:sp>
    </p:spTree>
    <p:extLst>
      <p:ext uri="{BB962C8B-B14F-4D97-AF65-F5344CB8AC3E}">
        <p14:creationId xmlns:p14="http://schemas.microsoft.com/office/powerpoint/2010/main" val="1569855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If you are an administrator, you receive an email similar to one displayed here</a:t>
            </a:r>
            <a:r>
              <a:rPr lang="en-US" dirty="0"/>
              <a:t>,</a:t>
            </a:r>
            <a:r>
              <a:rPr lang="en-US" sz="1200" kern="1200" dirty="0">
                <a:solidFill>
                  <a:schemeClr val="tx1"/>
                </a:solidFill>
                <a:latin typeface="+mn-lt"/>
                <a:ea typeface="+mn-ea"/>
                <a:cs typeface="+mn-cs"/>
              </a:rPr>
              <a:t> after Adobe provides your organization access to the service</a:t>
            </a:r>
            <a:r>
              <a:rPr lang="en-US" dirty="0"/>
              <a:t>.</a:t>
            </a:r>
            <a:r>
              <a:rPr lang="en-US" sz="1200" kern="120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26</a:t>
            </a:fld>
            <a:endParaRPr lang="en-US" dirty="0"/>
          </a:p>
        </p:txBody>
      </p:sp>
    </p:spTree>
    <p:extLst>
      <p:ext uri="{BB962C8B-B14F-4D97-AF65-F5344CB8AC3E}">
        <p14:creationId xmlns:p14="http://schemas.microsoft.com/office/powerpoint/2010/main" val="99970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Let’s start configuring the service. </a:t>
            </a:r>
            <a:r>
              <a:rPr lang="en-US" sz="1200" dirty="0"/>
              <a:t>The first step is creating a profile on Adobe I/O.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27</a:t>
            </a:fld>
            <a:endParaRPr lang="en-US" dirty="0"/>
          </a:p>
        </p:txBody>
      </p:sp>
    </p:spTree>
    <p:extLst>
      <p:ext uri="{BB962C8B-B14F-4D97-AF65-F5344CB8AC3E}">
        <p14:creationId xmlns:p14="http://schemas.microsoft.com/office/powerpoint/2010/main" val="1044288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Only an Administrator, who have received admin rights confirmation email from Adobe can </a:t>
            </a:r>
            <a:r>
              <a:rPr lang="en-US" dirty="0"/>
              <a:t>create the profile. So, ensure that you have received the email before proceeding:</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28</a:t>
            </a:fld>
            <a:endParaRPr lang="en-US" dirty="0"/>
          </a:p>
        </p:txBody>
      </p:sp>
    </p:spTree>
    <p:extLst>
      <p:ext uri="{BB962C8B-B14F-4D97-AF65-F5344CB8AC3E}">
        <p14:creationId xmlns:p14="http://schemas.microsoft.com/office/powerpoint/2010/main" val="2620916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create a profile, Log in to </a:t>
            </a:r>
            <a:r>
              <a:rPr lang="en-US" dirty="0">
                <a:hlinkClick r:id="rId3"/>
              </a:rPr>
              <a:t>Admin Console</a:t>
            </a:r>
            <a:r>
              <a:rPr lang="en-US" dirty="0"/>
              <a:t>. Tap the </a:t>
            </a:r>
            <a:r>
              <a:rPr lang="en-US" b="1" dirty="0"/>
              <a:t>Automated Forms Conversion</a:t>
            </a:r>
            <a:r>
              <a:rPr lang="en-US" dirty="0"/>
              <a:t> option. </a:t>
            </a:r>
          </a:p>
        </p:txBody>
      </p:sp>
      <p:sp>
        <p:nvSpPr>
          <p:cNvPr id="4" name="Slide Number Placeholder 3"/>
          <p:cNvSpPr>
            <a:spLocks noGrp="1"/>
          </p:cNvSpPr>
          <p:nvPr>
            <p:ph type="sldNum" sz="quarter" idx="5"/>
          </p:nvPr>
        </p:nvSpPr>
        <p:spPr/>
        <p:txBody>
          <a:bodyPr/>
          <a:lstStyle/>
          <a:p>
            <a:fld id="{16D77B46-49C5-40B5-A752-A2E736BEDD3C}" type="slidenum">
              <a:rPr lang="en-US" smtClean="0"/>
              <a:t>29</a:t>
            </a:fld>
            <a:endParaRPr lang="en-US" dirty="0"/>
          </a:p>
        </p:txBody>
      </p:sp>
    </p:spTree>
    <p:extLst>
      <p:ext uri="{BB962C8B-B14F-4D97-AF65-F5344CB8AC3E}">
        <p14:creationId xmlns:p14="http://schemas.microsoft.com/office/powerpoint/2010/main" val="370047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3</a:t>
            </a:fld>
            <a:endParaRPr lang="en-US" dirty="0"/>
          </a:p>
        </p:txBody>
      </p:sp>
    </p:spTree>
    <p:extLst>
      <p:ext uri="{BB962C8B-B14F-4D97-AF65-F5344CB8AC3E}">
        <p14:creationId xmlns:p14="http://schemas.microsoft.com/office/powerpoint/2010/main" val="3318001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a:t>
            </a:r>
            <a:r>
              <a:rPr lang="en-US" b="1" dirty="0"/>
              <a:t> New Profile</a:t>
            </a:r>
            <a:r>
              <a:rPr lang="en-US" dirty="0"/>
              <a:t> in the </a:t>
            </a:r>
            <a:r>
              <a:rPr lang="en-US" b="1" dirty="0"/>
              <a:t>Products </a:t>
            </a:r>
            <a:r>
              <a:rPr lang="en-US" dirty="0"/>
              <a:t>tab.</a:t>
            </a:r>
          </a:p>
        </p:txBody>
      </p:sp>
      <p:sp>
        <p:nvSpPr>
          <p:cNvPr id="4" name="Slide Number Placeholder 3"/>
          <p:cNvSpPr>
            <a:spLocks noGrp="1"/>
          </p:cNvSpPr>
          <p:nvPr>
            <p:ph type="sldNum" sz="quarter" idx="5"/>
          </p:nvPr>
        </p:nvSpPr>
        <p:spPr/>
        <p:txBody>
          <a:bodyPr/>
          <a:lstStyle/>
          <a:p>
            <a:fld id="{16D77B46-49C5-40B5-A752-A2E736BEDD3C}" type="slidenum">
              <a:rPr lang="en-US" smtClean="0"/>
              <a:t>30</a:t>
            </a:fld>
            <a:endParaRPr lang="en-US" dirty="0"/>
          </a:p>
        </p:txBody>
      </p:sp>
    </p:spTree>
    <p:extLst>
      <p:ext uri="{BB962C8B-B14F-4D97-AF65-F5344CB8AC3E}">
        <p14:creationId xmlns:p14="http://schemas.microsoft.com/office/powerpoint/2010/main" val="4060751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Specify Profile </a:t>
            </a:r>
            <a:r>
              <a:rPr lang="en-US" b="1" dirty="0"/>
              <a:t>Name</a:t>
            </a:r>
            <a:r>
              <a:rPr lang="en-US" dirty="0"/>
              <a:t>, </a:t>
            </a:r>
            <a:r>
              <a:rPr lang="en-US" b="1" dirty="0"/>
              <a:t>Display Name</a:t>
            </a:r>
            <a:r>
              <a:rPr lang="en-US" dirty="0"/>
              <a:t>, </a:t>
            </a:r>
          </a:p>
        </p:txBody>
      </p:sp>
      <p:sp>
        <p:nvSpPr>
          <p:cNvPr id="4" name="Slide Number Placeholder 3"/>
          <p:cNvSpPr>
            <a:spLocks noGrp="1"/>
          </p:cNvSpPr>
          <p:nvPr>
            <p:ph type="sldNum" sz="quarter" idx="5"/>
          </p:nvPr>
        </p:nvSpPr>
        <p:spPr/>
        <p:txBody>
          <a:bodyPr/>
          <a:lstStyle/>
          <a:p>
            <a:fld id="{16D77B46-49C5-40B5-A752-A2E736BEDD3C}" type="slidenum">
              <a:rPr lang="en-US" smtClean="0"/>
              <a:t>31</a:t>
            </a:fld>
            <a:endParaRPr lang="en-US" dirty="0"/>
          </a:p>
        </p:txBody>
      </p:sp>
    </p:spTree>
    <p:extLst>
      <p:ext uri="{BB962C8B-B14F-4D97-AF65-F5344CB8AC3E}">
        <p14:creationId xmlns:p14="http://schemas.microsoft.com/office/powerpoint/2010/main" val="4185330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b="1" dirty="0"/>
              <a:t>Description</a:t>
            </a:r>
            <a:r>
              <a:rPr lang="en-US" dirty="0"/>
              <a:t> for the profile. </a:t>
            </a:r>
          </a:p>
        </p:txBody>
      </p:sp>
      <p:sp>
        <p:nvSpPr>
          <p:cNvPr id="4" name="Slide Number Placeholder 3"/>
          <p:cNvSpPr>
            <a:spLocks noGrp="1"/>
          </p:cNvSpPr>
          <p:nvPr>
            <p:ph type="sldNum" sz="quarter" idx="5"/>
          </p:nvPr>
        </p:nvSpPr>
        <p:spPr/>
        <p:txBody>
          <a:bodyPr/>
          <a:lstStyle/>
          <a:p>
            <a:fld id="{16D77B46-49C5-40B5-A752-A2E736BEDD3C}" type="slidenum">
              <a:rPr lang="en-US" smtClean="0"/>
              <a:t>32</a:t>
            </a:fld>
            <a:endParaRPr lang="en-US" dirty="0"/>
          </a:p>
        </p:txBody>
      </p:sp>
    </p:spTree>
    <p:extLst>
      <p:ext uri="{BB962C8B-B14F-4D97-AF65-F5344CB8AC3E}">
        <p14:creationId xmlns:p14="http://schemas.microsoft.com/office/powerpoint/2010/main" val="44710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 </a:t>
            </a:r>
            <a:r>
              <a:rPr lang="en-US" b="1" dirty="0"/>
              <a:t>Done</a:t>
            </a:r>
            <a:r>
              <a:rPr lang="en-US" b="0" dirty="0"/>
              <a:t> to save the profile.</a:t>
            </a:r>
          </a:p>
        </p:txBody>
      </p:sp>
      <p:sp>
        <p:nvSpPr>
          <p:cNvPr id="4" name="Slide Number Placeholder 3"/>
          <p:cNvSpPr>
            <a:spLocks noGrp="1"/>
          </p:cNvSpPr>
          <p:nvPr>
            <p:ph type="sldNum" sz="quarter" idx="5"/>
          </p:nvPr>
        </p:nvSpPr>
        <p:spPr/>
        <p:txBody>
          <a:bodyPr/>
          <a:lstStyle/>
          <a:p>
            <a:fld id="{16D77B46-49C5-40B5-A752-A2E736BEDD3C}" type="slidenum">
              <a:rPr lang="en-US" smtClean="0"/>
              <a:t>33</a:t>
            </a:fld>
            <a:endParaRPr lang="en-US" dirty="0"/>
          </a:p>
        </p:txBody>
      </p:sp>
    </p:spTree>
    <p:extLst>
      <p:ext uri="{BB962C8B-B14F-4D97-AF65-F5344CB8AC3E}">
        <p14:creationId xmlns:p14="http://schemas.microsoft.com/office/powerpoint/2010/main" val="1782508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profile is created and listed in products tab.</a:t>
            </a:r>
          </a:p>
        </p:txBody>
      </p:sp>
      <p:sp>
        <p:nvSpPr>
          <p:cNvPr id="4" name="Slide Number Placeholder 3"/>
          <p:cNvSpPr>
            <a:spLocks noGrp="1"/>
          </p:cNvSpPr>
          <p:nvPr>
            <p:ph type="sldNum" sz="quarter" idx="5"/>
          </p:nvPr>
        </p:nvSpPr>
        <p:spPr/>
        <p:txBody>
          <a:bodyPr/>
          <a:lstStyle/>
          <a:p>
            <a:fld id="{16D77B46-49C5-40B5-A752-A2E736BEDD3C}" type="slidenum">
              <a:rPr lang="en-US" smtClean="0"/>
              <a:t>34</a:t>
            </a:fld>
            <a:endParaRPr lang="en-US" dirty="0"/>
          </a:p>
        </p:txBody>
      </p:sp>
    </p:spTree>
    <p:extLst>
      <p:ext uri="{BB962C8B-B14F-4D97-AF65-F5344CB8AC3E}">
        <p14:creationId xmlns:p14="http://schemas.microsoft.com/office/powerpoint/2010/main" val="2400599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add developers to the profile. These developer will connect to the service and use the service to convert PDF forms to adaptive forms. </a:t>
            </a:r>
          </a:p>
        </p:txBody>
      </p:sp>
      <p:sp>
        <p:nvSpPr>
          <p:cNvPr id="4" name="Slide Number Placeholder 3"/>
          <p:cNvSpPr>
            <a:spLocks noGrp="1"/>
          </p:cNvSpPr>
          <p:nvPr>
            <p:ph type="sldNum" sz="quarter" idx="5"/>
          </p:nvPr>
        </p:nvSpPr>
        <p:spPr/>
        <p:txBody>
          <a:bodyPr/>
          <a:lstStyle/>
          <a:p>
            <a:fld id="{16D77B46-49C5-40B5-A752-A2E736BEDD3C}" type="slidenum">
              <a:rPr lang="en-US" smtClean="0"/>
              <a:t>35</a:t>
            </a:fld>
            <a:endParaRPr lang="en-US" dirty="0"/>
          </a:p>
        </p:txBody>
      </p:sp>
    </p:spTree>
    <p:extLst>
      <p:ext uri="{BB962C8B-B14F-4D97-AF65-F5344CB8AC3E}">
        <p14:creationId xmlns:p14="http://schemas.microsoft.com/office/powerpoint/2010/main" val="1214417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 a developer, in the </a:t>
            </a:r>
            <a:r>
              <a:rPr lang="en-US" dirty="0">
                <a:hlinkClick r:id="rId3"/>
              </a:rPr>
              <a:t>Admin Console</a:t>
            </a:r>
            <a:r>
              <a:rPr lang="en-US" dirty="0"/>
              <a:t>, navigate to the </a:t>
            </a:r>
            <a:r>
              <a:rPr lang="en-US" b="1" dirty="0"/>
              <a:t>Overview </a:t>
            </a:r>
            <a:r>
              <a:rPr lang="en-US" dirty="0"/>
              <a:t>tab and Tap </a:t>
            </a:r>
            <a:r>
              <a:rPr lang="en-US" b="1" dirty="0"/>
              <a:t>Assign Developers.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36</a:t>
            </a:fld>
            <a:endParaRPr lang="en-US" dirty="0"/>
          </a:p>
        </p:txBody>
      </p:sp>
    </p:spTree>
    <p:extLst>
      <p:ext uri="{BB962C8B-B14F-4D97-AF65-F5344CB8AC3E}">
        <p14:creationId xmlns:p14="http://schemas.microsoft.com/office/powerpoint/2010/main" val="2170718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email address of the developer. </a:t>
            </a:r>
          </a:p>
        </p:txBody>
      </p:sp>
      <p:sp>
        <p:nvSpPr>
          <p:cNvPr id="4" name="Slide Number Placeholder 3"/>
          <p:cNvSpPr>
            <a:spLocks noGrp="1"/>
          </p:cNvSpPr>
          <p:nvPr>
            <p:ph type="sldNum" sz="quarter" idx="5"/>
          </p:nvPr>
        </p:nvSpPr>
        <p:spPr/>
        <p:txBody>
          <a:bodyPr/>
          <a:lstStyle/>
          <a:p>
            <a:fld id="{16D77B46-49C5-40B5-A752-A2E736BEDD3C}" type="slidenum">
              <a:rPr lang="en-US" smtClean="0"/>
              <a:t>37</a:t>
            </a:fld>
            <a:endParaRPr lang="en-US" dirty="0"/>
          </a:p>
        </p:txBody>
      </p:sp>
    </p:spTree>
    <p:extLst>
      <p:ext uri="{BB962C8B-B14F-4D97-AF65-F5344CB8AC3E}">
        <p14:creationId xmlns:p14="http://schemas.microsoft.com/office/powerpoint/2010/main" val="3613636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the profile created earlier.</a:t>
            </a:r>
          </a:p>
        </p:txBody>
      </p:sp>
      <p:sp>
        <p:nvSpPr>
          <p:cNvPr id="4" name="Slide Number Placeholder 3"/>
          <p:cNvSpPr>
            <a:spLocks noGrp="1"/>
          </p:cNvSpPr>
          <p:nvPr>
            <p:ph type="sldNum" sz="quarter" idx="5"/>
          </p:nvPr>
        </p:nvSpPr>
        <p:spPr/>
        <p:txBody>
          <a:bodyPr/>
          <a:lstStyle/>
          <a:p>
            <a:fld id="{16D77B46-49C5-40B5-A752-A2E736BEDD3C}" type="slidenum">
              <a:rPr lang="en-US" smtClean="0"/>
              <a:t>38</a:t>
            </a:fld>
            <a:endParaRPr lang="en-US" dirty="0"/>
          </a:p>
        </p:txBody>
      </p:sp>
    </p:spTree>
    <p:extLst>
      <p:ext uri="{BB962C8B-B14F-4D97-AF65-F5344CB8AC3E}">
        <p14:creationId xmlns:p14="http://schemas.microsoft.com/office/powerpoint/2010/main" val="107234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Save</a:t>
            </a:r>
            <a:r>
              <a:rPr lang="en-US" dirty="0"/>
              <a:t>. </a:t>
            </a:r>
            <a:r>
              <a:rPr lang="en-US" sz="1200" dirty="0"/>
              <a:t>The developer is added to the profile.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39</a:t>
            </a:fld>
            <a:endParaRPr lang="en-US" dirty="0"/>
          </a:p>
        </p:txBody>
      </p:sp>
    </p:spTree>
    <p:extLst>
      <p:ext uri="{BB962C8B-B14F-4D97-AF65-F5344CB8AC3E}">
        <p14:creationId xmlns:p14="http://schemas.microsoft.com/office/powerpoint/2010/main" val="213739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enable Automated Forms conversion service for your organization, get in touch with your Adobe representative. </a:t>
            </a:r>
          </a:p>
        </p:txBody>
      </p:sp>
      <p:sp>
        <p:nvSpPr>
          <p:cNvPr id="4" name="Slide Number Placeholder 3"/>
          <p:cNvSpPr>
            <a:spLocks noGrp="1"/>
          </p:cNvSpPr>
          <p:nvPr>
            <p:ph type="sldNum" sz="quarter" idx="5"/>
          </p:nvPr>
        </p:nvSpPr>
        <p:spPr/>
        <p:txBody>
          <a:bodyPr/>
          <a:lstStyle/>
          <a:p>
            <a:fld id="{16D77B46-49C5-40B5-A752-A2E736BEDD3C}" type="slidenum">
              <a:rPr lang="en-US" smtClean="0"/>
              <a:t>4</a:t>
            </a:fld>
            <a:endParaRPr lang="en-US" dirty="0"/>
          </a:p>
        </p:txBody>
      </p:sp>
    </p:spTree>
    <p:extLst>
      <p:ext uri="{BB962C8B-B14F-4D97-AF65-F5344CB8AC3E}">
        <p14:creationId xmlns:p14="http://schemas.microsoft.com/office/powerpoint/2010/main" val="439495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Once a developer is added to the profile, the developer can connect their local AEM instance to the conversion service.  </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Note that role of the administrator ends here, next set of steps are only for developers. </a:t>
            </a:r>
          </a:p>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40</a:t>
            </a:fld>
            <a:endParaRPr lang="en-US" dirty="0"/>
          </a:p>
        </p:txBody>
      </p:sp>
    </p:spTree>
    <p:extLst>
      <p:ext uri="{BB962C8B-B14F-4D97-AF65-F5344CB8AC3E}">
        <p14:creationId xmlns:p14="http://schemas.microsoft.com/office/powerpoint/2010/main" val="2366204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Create an IMS Configuration. It connects AEM instance to Automated forms conversion service. To create the configuration:</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41</a:t>
            </a:fld>
            <a:endParaRPr lang="en-US" dirty="0"/>
          </a:p>
        </p:txBody>
      </p:sp>
    </p:spTree>
    <p:extLst>
      <p:ext uri="{BB962C8B-B14F-4D97-AF65-F5344CB8AC3E}">
        <p14:creationId xmlns:p14="http://schemas.microsoft.com/office/powerpoint/2010/main" val="3240766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 in to your AEM Forms author instance. Navigate to </a:t>
            </a:r>
            <a:r>
              <a:rPr lang="en-US" b="1" dirty="0"/>
              <a:t>Tools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42</a:t>
            </a:fld>
            <a:endParaRPr lang="en-US" dirty="0"/>
          </a:p>
        </p:txBody>
      </p:sp>
    </p:spTree>
    <p:extLst>
      <p:ext uri="{BB962C8B-B14F-4D97-AF65-F5344CB8AC3E}">
        <p14:creationId xmlns:p14="http://schemas.microsoft.com/office/powerpoint/2010/main" val="3803045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43</a:t>
            </a:fld>
            <a:endParaRPr lang="en-US" dirty="0"/>
          </a:p>
        </p:txBody>
      </p:sp>
    </p:spTree>
    <p:extLst>
      <p:ext uri="{BB962C8B-B14F-4D97-AF65-F5344CB8AC3E}">
        <p14:creationId xmlns:p14="http://schemas.microsoft.com/office/powerpoint/2010/main" val="1449747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Adobe IMS Configurations.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44</a:t>
            </a:fld>
            <a:endParaRPr lang="en-US" dirty="0"/>
          </a:p>
        </p:txBody>
      </p:sp>
    </p:spTree>
    <p:extLst>
      <p:ext uri="{BB962C8B-B14F-4D97-AF65-F5344CB8AC3E}">
        <p14:creationId xmlns:p14="http://schemas.microsoft.com/office/powerpoint/2010/main" val="1181038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Create.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45</a:t>
            </a:fld>
            <a:endParaRPr lang="en-US" dirty="0"/>
          </a:p>
        </p:txBody>
      </p:sp>
    </p:spTree>
    <p:extLst>
      <p:ext uri="{BB962C8B-B14F-4D97-AF65-F5344CB8AC3E}">
        <p14:creationId xmlns:p14="http://schemas.microsoft.com/office/powerpoint/2010/main" val="314394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Adobe IMS Technical Account Configuration</a:t>
            </a:r>
            <a:r>
              <a:rPr lang="en-US" dirty="0"/>
              <a:t> page appears. Select </a:t>
            </a:r>
            <a:r>
              <a:rPr lang="en-US" b="1" dirty="0"/>
              <a:t>Automated Forms Conversion Service</a:t>
            </a:r>
            <a:r>
              <a:rPr lang="en-US" dirty="0"/>
              <a:t> in Cloud Solution.</a:t>
            </a:r>
          </a:p>
        </p:txBody>
      </p:sp>
      <p:sp>
        <p:nvSpPr>
          <p:cNvPr id="4" name="Slide Number Placeholder 3"/>
          <p:cNvSpPr>
            <a:spLocks noGrp="1"/>
          </p:cNvSpPr>
          <p:nvPr>
            <p:ph type="sldNum" sz="quarter" idx="5"/>
          </p:nvPr>
        </p:nvSpPr>
        <p:spPr/>
        <p:txBody>
          <a:bodyPr/>
          <a:lstStyle/>
          <a:p>
            <a:fld id="{16D77B46-49C5-40B5-A752-A2E736BEDD3C}" type="slidenum">
              <a:rPr lang="en-US" smtClean="0"/>
              <a:t>46</a:t>
            </a:fld>
            <a:endParaRPr lang="en-US" dirty="0"/>
          </a:p>
        </p:txBody>
      </p:sp>
    </p:spTree>
    <p:extLst>
      <p:ext uri="{BB962C8B-B14F-4D97-AF65-F5344CB8AC3E}">
        <p14:creationId xmlns:p14="http://schemas.microsoft.com/office/powerpoint/2010/main" val="92738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a:t>
            </a:r>
            <a:r>
              <a:rPr lang="en-US" b="1" dirty="0"/>
              <a:t>Create new certificate</a:t>
            </a:r>
            <a:r>
              <a:rPr lang="en-US" dirty="0"/>
              <a:t> check box</a:t>
            </a:r>
          </a:p>
        </p:txBody>
      </p:sp>
      <p:sp>
        <p:nvSpPr>
          <p:cNvPr id="4" name="Slide Number Placeholder 3"/>
          <p:cNvSpPr>
            <a:spLocks noGrp="1"/>
          </p:cNvSpPr>
          <p:nvPr>
            <p:ph type="sldNum" sz="quarter" idx="5"/>
          </p:nvPr>
        </p:nvSpPr>
        <p:spPr/>
        <p:txBody>
          <a:bodyPr/>
          <a:lstStyle/>
          <a:p>
            <a:fld id="{16D77B46-49C5-40B5-A752-A2E736BEDD3C}" type="slidenum">
              <a:rPr lang="en-US" smtClean="0"/>
              <a:t>47</a:t>
            </a:fld>
            <a:endParaRPr lang="en-US" dirty="0"/>
          </a:p>
        </p:txBody>
      </p:sp>
    </p:spTree>
    <p:extLst>
      <p:ext uri="{BB962C8B-B14F-4D97-AF65-F5344CB8AC3E}">
        <p14:creationId xmlns:p14="http://schemas.microsoft.com/office/powerpoint/2010/main" val="143018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specify an alias. The alias serves as name of the IMS configuration.</a:t>
            </a:r>
          </a:p>
        </p:txBody>
      </p:sp>
      <p:sp>
        <p:nvSpPr>
          <p:cNvPr id="4" name="Slide Number Placeholder 3"/>
          <p:cNvSpPr>
            <a:spLocks noGrp="1"/>
          </p:cNvSpPr>
          <p:nvPr>
            <p:ph type="sldNum" sz="quarter" idx="5"/>
          </p:nvPr>
        </p:nvSpPr>
        <p:spPr/>
        <p:txBody>
          <a:bodyPr/>
          <a:lstStyle/>
          <a:p>
            <a:fld id="{16D77B46-49C5-40B5-A752-A2E736BEDD3C}" type="slidenum">
              <a:rPr lang="en-US" smtClean="0"/>
              <a:t>48</a:t>
            </a:fld>
            <a:endParaRPr lang="en-US" dirty="0"/>
          </a:p>
        </p:txBody>
      </p:sp>
    </p:spTree>
    <p:extLst>
      <p:ext uri="{BB962C8B-B14F-4D97-AF65-F5344CB8AC3E}">
        <p14:creationId xmlns:p14="http://schemas.microsoft.com/office/powerpoint/2010/main" val="658744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Create certificate</a:t>
            </a:r>
            <a:r>
              <a:rPr lang="en-US" dirty="0"/>
              <a:t>. </a:t>
            </a:r>
          </a:p>
        </p:txBody>
      </p:sp>
      <p:sp>
        <p:nvSpPr>
          <p:cNvPr id="4" name="Slide Number Placeholder 3"/>
          <p:cNvSpPr>
            <a:spLocks noGrp="1"/>
          </p:cNvSpPr>
          <p:nvPr>
            <p:ph type="sldNum" sz="quarter" idx="5"/>
          </p:nvPr>
        </p:nvSpPr>
        <p:spPr/>
        <p:txBody>
          <a:bodyPr/>
          <a:lstStyle/>
          <a:p>
            <a:fld id="{16D77B46-49C5-40B5-A752-A2E736BEDD3C}" type="slidenum">
              <a:rPr lang="en-US" smtClean="0"/>
              <a:t>49</a:t>
            </a:fld>
            <a:endParaRPr lang="en-US" dirty="0"/>
          </a:p>
        </p:txBody>
      </p:sp>
    </p:spTree>
    <p:extLst>
      <p:ext uri="{BB962C8B-B14F-4D97-AF65-F5344CB8AC3E}">
        <p14:creationId xmlns:p14="http://schemas.microsoft.com/office/powerpoint/2010/main" val="140963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Adobe onboards your organization to the service and provisions required access, be ready with: </a:t>
            </a:r>
          </a:p>
        </p:txBody>
      </p:sp>
      <p:sp>
        <p:nvSpPr>
          <p:cNvPr id="4" name="Slide Number Placeholder 3"/>
          <p:cNvSpPr>
            <a:spLocks noGrp="1"/>
          </p:cNvSpPr>
          <p:nvPr>
            <p:ph type="sldNum" sz="quarter" idx="5"/>
          </p:nvPr>
        </p:nvSpPr>
        <p:spPr/>
        <p:txBody>
          <a:bodyPr/>
          <a:lstStyle/>
          <a:p>
            <a:fld id="{16D77B46-49C5-40B5-A752-A2E736BEDD3C}" type="slidenum">
              <a:rPr lang="en-US" smtClean="0"/>
              <a:t>5</a:t>
            </a:fld>
            <a:endParaRPr lang="en-US" dirty="0"/>
          </a:p>
        </p:txBody>
      </p:sp>
    </p:spTree>
    <p:extLst>
      <p:ext uri="{BB962C8B-B14F-4D97-AF65-F5344CB8AC3E}">
        <p14:creationId xmlns:p14="http://schemas.microsoft.com/office/powerpoint/2010/main" val="65461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dialog appears. Tap </a:t>
            </a:r>
            <a:r>
              <a:rPr lang="en-US" b="1" dirty="0"/>
              <a:t>OK</a:t>
            </a:r>
            <a:r>
              <a:rPr lang="en-US" dirty="0"/>
              <a:t>. The certificate is created.  </a:t>
            </a:r>
          </a:p>
        </p:txBody>
      </p:sp>
      <p:sp>
        <p:nvSpPr>
          <p:cNvPr id="4" name="Slide Number Placeholder 3"/>
          <p:cNvSpPr>
            <a:spLocks noGrp="1"/>
          </p:cNvSpPr>
          <p:nvPr>
            <p:ph type="sldNum" sz="quarter" idx="5"/>
          </p:nvPr>
        </p:nvSpPr>
        <p:spPr/>
        <p:txBody>
          <a:bodyPr/>
          <a:lstStyle/>
          <a:p>
            <a:fld id="{16D77B46-49C5-40B5-A752-A2E736BEDD3C}" type="slidenum">
              <a:rPr lang="en-US" smtClean="0"/>
              <a:t>50</a:t>
            </a:fld>
            <a:endParaRPr lang="en-US" dirty="0"/>
          </a:p>
        </p:txBody>
      </p:sp>
    </p:spTree>
    <p:extLst>
      <p:ext uri="{BB962C8B-B14F-4D97-AF65-F5344CB8AC3E}">
        <p14:creationId xmlns:p14="http://schemas.microsoft.com/office/powerpoint/2010/main" val="2659398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Download Public Key</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51</a:t>
            </a:fld>
            <a:endParaRPr lang="en-US" dirty="0"/>
          </a:p>
        </p:txBody>
      </p:sp>
    </p:spTree>
    <p:extLst>
      <p:ext uri="{BB962C8B-B14F-4D97-AF65-F5344CB8AC3E}">
        <p14:creationId xmlns:p14="http://schemas.microsoft.com/office/powerpoint/2010/main" val="1415145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save the public key on your machine.  The public key or certificate file is used to create integration on Adobe I/O Console.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52</a:t>
            </a:fld>
            <a:endParaRPr lang="en-US" dirty="0"/>
          </a:p>
        </p:txBody>
      </p:sp>
    </p:spTree>
    <p:extLst>
      <p:ext uri="{BB962C8B-B14F-4D97-AF65-F5344CB8AC3E}">
        <p14:creationId xmlns:p14="http://schemas.microsoft.com/office/powerpoint/2010/main" val="967567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the public key is downloaded. Tap Next.</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53</a:t>
            </a:fld>
            <a:endParaRPr lang="en-US" dirty="0"/>
          </a:p>
        </p:txBody>
      </p:sp>
    </p:spTree>
    <p:extLst>
      <p:ext uri="{BB962C8B-B14F-4D97-AF65-F5344CB8AC3E}">
        <p14:creationId xmlns:p14="http://schemas.microsoft.com/office/powerpoint/2010/main" val="2136256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Specify a Title. In the Authorization Server specify the URL displayed here. Leave the other fields blank for now and keep the page open. API Key, Client Secret, and payload will be provided later after </a:t>
            </a:r>
            <a:r>
              <a:rPr lang="it-IT" b="1" dirty="0"/>
              <a:t>Creating Adobe I/O integration.  </a:t>
            </a:r>
          </a:p>
        </p:txBody>
      </p:sp>
      <p:sp>
        <p:nvSpPr>
          <p:cNvPr id="4" name="Slide Number Placeholder 3"/>
          <p:cNvSpPr>
            <a:spLocks noGrp="1"/>
          </p:cNvSpPr>
          <p:nvPr>
            <p:ph type="sldNum" sz="quarter" idx="5"/>
          </p:nvPr>
        </p:nvSpPr>
        <p:spPr/>
        <p:txBody>
          <a:bodyPr/>
          <a:lstStyle/>
          <a:p>
            <a:fld id="{16D77B46-49C5-40B5-A752-A2E736BEDD3C}" type="slidenum">
              <a:rPr lang="en-US" smtClean="0"/>
              <a:t>54</a:t>
            </a:fld>
            <a:endParaRPr lang="en-US" dirty="0"/>
          </a:p>
        </p:txBody>
      </p:sp>
    </p:spTree>
    <p:extLst>
      <p:ext uri="{BB962C8B-B14F-4D97-AF65-F5344CB8AC3E}">
        <p14:creationId xmlns:p14="http://schemas.microsoft.com/office/powerpoint/2010/main" val="6067455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step is creating an integration in Adobe I/O. An integration in Adobe I/O provides us API Key, Client Secret, and Payload information. These are required to create the IMS configuration. </a:t>
            </a:r>
          </a:p>
        </p:txBody>
      </p:sp>
      <p:sp>
        <p:nvSpPr>
          <p:cNvPr id="4" name="Slide Number Placeholder 3"/>
          <p:cNvSpPr>
            <a:spLocks noGrp="1"/>
          </p:cNvSpPr>
          <p:nvPr>
            <p:ph type="sldNum" sz="quarter" idx="5"/>
          </p:nvPr>
        </p:nvSpPr>
        <p:spPr/>
        <p:txBody>
          <a:bodyPr/>
          <a:lstStyle/>
          <a:p>
            <a:fld id="{16D77B46-49C5-40B5-A752-A2E736BEDD3C}" type="slidenum">
              <a:rPr lang="en-US" smtClean="0"/>
              <a:t>55</a:t>
            </a:fld>
            <a:endParaRPr lang="en-US" dirty="0"/>
          </a:p>
        </p:txBody>
      </p:sp>
    </p:spTree>
    <p:extLst>
      <p:ext uri="{BB962C8B-B14F-4D97-AF65-F5344CB8AC3E}">
        <p14:creationId xmlns:p14="http://schemas.microsoft.com/office/powerpoint/2010/main" val="1017137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create Integration, login to Adobe I/O console. </a:t>
            </a:r>
            <a:r>
              <a:rPr lang="en-US" dirty="0"/>
              <a:t>Use your developer account credentials to login. </a:t>
            </a:r>
          </a:p>
        </p:txBody>
      </p:sp>
      <p:sp>
        <p:nvSpPr>
          <p:cNvPr id="4" name="Slide Number Placeholder 3"/>
          <p:cNvSpPr>
            <a:spLocks noGrp="1"/>
          </p:cNvSpPr>
          <p:nvPr>
            <p:ph type="sldNum" sz="quarter" idx="5"/>
          </p:nvPr>
        </p:nvSpPr>
        <p:spPr/>
        <p:txBody>
          <a:bodyPr/>
          <a:lstStyle/>
          <a:p>
            <a:fld id="{16D77B46-49C5-40B5-A752-A2E736BEDD3C}" type="slidenum">
              <a:rPr lang="en-US" smtClean="0"/>
              <a:t>56</a:t>
            </a:fld>
            <a:endParaRPr lang="en-US" dirty="0"/>
          </a:p>
        </p:txBody>
      </p:sp>
    </p:spTree>
    <p:extLst>
      <p:ext uri="{BB962C8B-B14F-4D97-AF65-F5344CB8AC3E}">
        <p14:creationId xmlns:p14="http://schemas.microsoft.com/office/powerpoint/2010/main" val="3308436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New Integration</a:t>
            </a:r>
            <a:r>
              <a:rPr lang="en-US" dirty="0"/>
              <a:t>,</a:t>
            </a:r>
          </a:p>
        </p:txBody>
      </p:sp>
      <p:sp>
        <p:nvSpPr>
          <p:cNvPr id="4" name="Slide Number Placeholder 3"/>
          <p:cNvSpPr>
            <a:spLocks noGrp="1"/>
          </p:cNvSpPr>
          <p:nvPr>
            <p:ph type="sldNum" sz="quarter" idx="5"/>
          </p:nvPr>
        </p:nvSpPr>
        <p:spPr/>
        <p:txBody>
          <a:bodyPr/>
          <a:lstStyle/>
          <a:p>
            <a:fld id="{16D77B46-49C5-40B5-A752-A2E736BEDD3C}" type="slidenum">
              <a:rPr lang="en-US" smtClean="0"/>
              <a:t>57</a:t>
            </a:fld>
            <a:endParaRPr lang="en-US" dirty="0"/>
          </a:p>
        </p:txBody>
      </p:sp>
    </p:spTree>
    <p:extLst>
      <p:ext uri="{BB962C8B-B14F-4D97-AF65-F5344CB8AC3E}">
        <p14:creationId xmlns:p14="http://schemas.microsoft.com/office/powerpoint/2010/main" val="30990832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a:t>
            </a:r>
            <a:r>
              <a:rPr lang="en-US" b="1" dirty="0"/>
              <a:t>Access an API</a:t>
            </a:r>
            <a:r>
              <a:rPr lang="en-US" dirty="0"/>
              <a:t>,</a:t>
            </a:r>
          </a:p>
        </p:txBody>
      </p:sp>
      <p:sp>
        <p:nvSpPr>
          <p:cNvPr id="4" name="Slide Number Placeholder 3"/>
          <p:cNvSpPr>
            <a:spLocks noGrp="1"/>
          </p:cNvSpPr>
          <p:nvPr>
            <p:ph type="sldNum" sz="quarter" idx="5"/>
          </p:nvPr>
        </p:nvSpPr>
        <p:spPr/>
        <p:txBody>
          <a:bodyPr/>
          <a:lstStyle/>
          <a:p>
            <a:fld id="{16D77B46-49C5-40B5-A752-A2E736BEDD3C}" type="slidenum">
              <a:rPr lang="en-US" smtClean="0"/>
              <a:t>58</a:t>
            </a:fld>
            <a:endParaRPr lang="en-US" dirty="0"/>
          </a:p>
        </p:txBody>
      </p:sp>
    </p:spTree>
    <p:extLst>
      <p:ext uri="{BB962C8B-B14F-4D97-AF65-F5344CB8AC3E}">
        <p14:creationId xmlns:p14="http://schemas.microsoft.com/office/powerpoint/2010/main" val="275806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tap </a:t>
            </a:r>
            <a:r>
              <a:rPr lang="en-US" b="1" dirty="0"/>
              <a:t>Continue</a:t>
            </a:r>
            <a:r>
              <a:rPr lang="en-US" dirty="0"/>
              <a:t>.</a:t>
            </a:r>
          </a:p>
        </p:txBody>
      </p:sp>
      <p:sp>
        <p:nvSpPr>
          <p:cNvPr id="4" name="Slide Number Placeholder 3"/>
          <p:cNvSpPr>
            <a:spLocks noGrp="1"/>
          </p:cNvSpPr>
          <p:nvPr>
            <p:ph type="sldNum" sz="quarter" idx="5"/>
          </p:nvPr>
        </p:nvSpPr>
        <p:spPr/>
        <p:txBody>
          <a:bodyPr/>
          <a:lstStyle/>
          <a:p>
            <a:fld id="{16D77B46-49C5-40B5-A752-A2E736BEDD3C}" type="slidenum">
              <a:rPr lang="en-US" smtClean="0"/>
              <a:t>59</a:t>
            </a:fld>
            <a:endParaRPr lang="en-US" dirty="0"/>
          </a:p>
        </p:txBody>
      </p:sp>
    </p:spTree>
    <p:extLst>
      <p:ext uri="{BB962C8B-B14F-4D97-AF65-F5344CB8AC3E}">
        <p14:creationId xmlns:p14="http://schemas.microsoft.com/office/powerpoint/2010/main" val="259987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An AEM 6.5 author instance. </a:t>
            </a:r>
          </a:p>
        </p:txBody>
      </p:sp>
      <p:sp>
        <p:nvSpPr>
          <p:cNvPr id="4" name="Slide Number Placeholder 3"/>
          <p:cNvSpPr>
            <a:spLocks noGrp="1"/>
          </p:cNvSpPr>
          <p:nvPr>
            <p:ph type="sldNum" sz="quarter" idx="5"/>
          </p:nvPr>
        </p:nvSpPr>
        <p:spPr/>
        <p:txBody>
          <a:bodyPr/>
          <a:lstStyle/>
          <a:p>
            <a:fld id="{16D77B46-49C5-40B5-A752-A2E736BEDD3C}" type="slidenum">
              <a:rPr lang="en-US" smtClean="0"/>
              <a:t>6</a:t>
            </a:fld>
            <a:endParaRPr lang="en-US" dirty="0"/>
          </a:p>
        </p:txBody>
      </p:sp>
    </p:spTree>
    <p:extLst>
      <p:ext uri="{BB962C8B-B14F-4D97-AF65-F5344CB8AC3E}">
        <p14:creationId xmlns:p14="http://schemas.microsoft.com/office/powerpoint/2010/main" val="1318577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Select your organization provisioned to use the service</a:t>
            </a:r>
            <a:r>
              <a:rPr lang="en-US" dirty="0"/>
              <a:t>. </a:t>
            </a:r>
          </a:p>
        </p:txBody>
      </p:sp>
      <p:sp>
        <p:nvSpPr>
          <p:cNvPr id="4" name="Slide Number Placeholder 3"/>
          <p:cNvSpPr>
            <a:spLocks noGrp="1"/>
          </p:cNvSpPr>
          <p:nvPr>
            <p:ph type="sldNum" sz="quarter" idx="5"/>
          </p:nvPr>
        </p:nvSpPr>
        <p:spPr/>
        <p:txBody>
          <a:bodyPr/>
          <a:lstStyle/>
          <a:p>
            <a:fld id="{16D77B46-49C5-40B5-A752-A2E736BEDD3C}" type="slidenum">
              <a:rPr lang="en-US" smtClean="0"/>
              <a:t>60</a:t>
            </a:fld>
            <a:endParaRPr lang="en-US" dirty="0"/>
          </a:p>
        </p:txBody>
      </p:sp>
    </p:spTree>
    <p:extLst>
      <p:ext uri="{BB962C8B-B14F-4D97-AF65-F5344CB8AC3E}">
        <p14:creationId xmlns:p14="http://schemas.microsoft.com/office/powerpoint/2010/main" val="15063621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then select the Automated Forms Conversion</a:t>
            </a:r>
            <a:r>
              <a:rPr lang="en-US" dirty="0"/>
              <a:t> option in </a:t>
            </a:r>
            <a:r>
              <a:rPr lang="en-US" b="1" dirty="0"/>
              <a:t>Experience Cloud</a:t>
            </a:r>
            <a:r>
              <a:rPr lang="en-US" dirty="0"/>
              <a:t> section. </a:t>
            </a:r>
          </a:p>
        </p:txBody>
      </p:sp>
      <p:sp>
        <p:nvSpPr>
          <p:cNvPr id="4" name="Slide Number Placeholder 3"/>
          <p:cNvSpPr>
            <a:spLocks noGrp="1"/>
          </p:cNvSpPr>
          <p:nvPr>
            <p:ph type="sldNum" sz="quarter" idx="5"/>
          </p:nvPr>
        </p:nvSpPr>
        <p:spPr/>
        <p:txBody>
          <a:bodyPr/>
          <a:lstStyle/>
          <a:p>
            <a:fld id="{16D77B46-49C5-40B5-A752-A2E736BEDD3C}" type="slidenum">
              <a:rPr lang="en-US" smtClean="0"/>
              <a:t>61</a:t>
            </a:fld>
            <a:endParaRPr lang="en-US" dirty="0"/>
          </a:p>
        </p:txBody>
      </p:sp>
    </p:spTree>
    <p:extLst>
      <p:ext uri="{BB962C8B-B14F-4D97-AF65-F5344CB8AC3E}">
        <p14:creationId xmlns:p14="http://schemas.microsoft.com/office/powerpoint/2010/main" val="562169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Specify name and description for the integration</a:t>
            </a:r>
          </a:p>
        </p:txBody>
      </p:sp>
      <p:sp>
        <p:nvSpPr>
          <p:cNvPr id="4" name="Slide Number Placeholder 3"/>
          <p:cNvSpPr>
            <a:spLocks noGrp="1"/>
          </p:cNvSpPr>
          <p:nvPr>
            <p:ph type="sldNum" sz="quarter" idx="5"/>
          </p:nvPr>
        </p:nvSpPr>
        <p:spPr/>
        <p:txBody>
          <a:bodyPr/>
          <a:lstStyle/>
          <a:p>
            <a:fld id="{16D77B46-49C5-40B5-A752-A2E736BEDD3C}" type="slidenum">
              <a:rPr lang="en-US" smtClean="0"/>
              <a:t>62</a:t>
            </a:fld>
            <a:endParaRPr lang="en-US" dirty="0"/>
          </a:p>
        </p:txBody>
      </p:sp>
    </p:spTree>
    <p:extLst>
      <p:ext uri="{BB962C8B-B14F-4D97-AF65-F5344CB8AC3E}">
        <p14:creationId xmlns:p14="http://schemas.microsoft.com/office/powerpoint/2010/main" val="3225590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Tap </a:t>
            </a:r>
            <a:r>
              <a:rPr lang="en-US" b="1" dirty="0"/>
              <a:t>Select a File from your computer</a:t>
            </a:r>
            <a:r>
              <a:rPr lang="en-US" dirty="0"/>
              <a:t> and upload the public key or certificate downloaded earlier.</a:t>
            </a:r>
          </a:p>
        </p:txBody>
      </p:sp>
      <p:sp>
        <p:nvSpPr>
          <p:cNvPr id="4" name="Slide Number Placeholder 3"/>
          <p:cNvSpPr>
            <a:spLocks noGrp="1"/>
          </p:cNvSpPr>
          <p:nvPr>
            <p:ph type="sldNum" sz="quarter" idx="5"/>
          </p:nvPr>
        </p:nvSpPr>
        <p:spPr/>
        <p:txBody>
          <a:bodyPr/>
          <a:lstStyle/>
          <a:p>
            <a:fld id="{16D77B46-49C5-40B5-A752-A2E736BEDD3C}" type="slidenum">
              <a:rPr lang="en-US" smtClean="0"/>
              <a:t>63</a:t>
            </a:fld>
            <a:endParaRPr lang="en-US" dirty="0"/>
          </a:p>
        </p:txBody>
      </p:sp>
    </p:spTree>
    <p:extLst>
      <p:ext uri="{BB962C8B-B14F-4D97-AF65-F5344CB8AC3E}">
        <p14:creationId xmlns:p14="http://schemas.microsoft.com/office/powerpoint/2010/main" val="3740016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the profile created earlier</a:t>
            </a:r>
          </a:p>
        </p:txBody>
      </p:sp>
      <p:sp>
        <p:nvSpPr>
          <p:cNvPr id="4" name="Slide Number Placeholder 3"/>
          <p:cNvSpPr>
            <a:spLocks noGrp="1"/>
          </p:cNvSpPr>
          <p:nvPr>
            <p:ph type="sldNum" sz="quarter" idx="5"/>
          </p:nvPr>
        </p:nvSpPr>
        <p:spPr/>
        <p:txBody>
          <a:bodyPr/>
          <a:lstStyle/>
          <a:p>
            <a:fld id="{16D77B46-49C5-40B5-A752-A2E736BEDD3C}" type="slidenum">
              <a:rPr lang="en-US" smtClean="0"/>
              <a:t>64</a:t>
            </a:fld>
            <a:endParaRPr lang="en-US" dirty="0"/>
          </a:p>
        </p:txBody>
      </p:sp>
    </p:spTree>
    <p:extLst>
      <p:ext uri="{BB962C8B-B14F-4D97-AF65-F5344CB8AC3E}">
        <p14:creationId xmlns:p14="http://schemas.microsoft.com/office/powerpoint/2010/main" val="1278479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tap </a:t>
            </a:r>
            <a:r>
              <a:rPr lang="en-US" b="1" dirty="0"/>
              <a:t>Create Integration</a:t>
            </a:r>
            <a:r>
              <a:rPr lang="en-US" dirty="0"/>
              <a:t>. The integration is created. </a:t>
            </a:r>
          </a:p>
        </p:txBody>
      </p:sp>
      <p:sp>
        <p:nvSpPr>
          <p:cNvPr id="4" name="Slide Number Placeholder 3"/>
          <p:cNvSpPr>
            <a:spLocks noGrp="1"/>
          </p:cNvSpPr>
          <p:nvPr>
            <p:ph type="sldNum" sz="quarter" idx="5"/>
          </p:nvPr>
        </p:nvSpPr>
        <p:spPr/>
        <p:txBody>
          <a:bodyPr/>
          <a:lstStyle/>
          <a:p>
            <a:fld id="{16D77B46-49C5-40B5-A752-A2E736BEDD3C}" type="slidenum">
              <a:rPr lang="en-US" smtClean="0"/>
              <a:t>65</a:t>
            </a:fld>
            <a:endParaRPr lang="en-US" dirty="0"/>
          </a:p>
        </p:txBody>
      </p:sp>
    </p:spTree>
    <p:extLst>
      <p:ext uri="{BB962C8B-B14F-4D97-AF65-F5344CB8AC3E}">
        <p14:creationId xmlns:p14="http://schemas.microsoft.com/office/powerpoint/2010/main" val="2162252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Continue to integration</a:t>
            </a:r>
            <a:r>
              <a:rPr lang="en-US" dirty="0"/>
              <a:t> </a:t>
            </a:r>
            <a:r>
              <a:rPr lang="en-US" b="1" dirty="0"/>
              <a:t>details</a:t>
            </a:r>
            <a:r>
              <a:rPr lang="en-US" dirty="0"/>
              <a:t> to view</a:t>
            </a:r>
          </a:p>
        </p:txBody>
      </p:sp>
      <p:sp>
        <p:nvSpPr>
          <p:cNvPr id="4" name="Slide Number Placeholder 3"/>
          <p:cNvSpPr>
            <a:spLocks noGrp="1"/>
          </p:cNvSpPr>
          <p:nvPr>
            <p:ph type="sldNum" sz="quarter" idx="5"/>
          </p:nvPr>
        </p:nvSpPr>
        <p:spPr/>
        <p:txBody>
          <a:bodyPr/>
          <a:lstStyle/>
          <a:p>
            <a:fld id="{16D77B46-49C5-40B5-A752-A2E736BEDD3C}" type="slidenum">
              <a:rPr lang="en-US" smtClean="0"/>
              <a:t>66</a:t>
            </a:fld>
            <a:endParaRPr lang="en-US" dirty="0"/>
          </a:p>
        </p:txBody>
      </p:sp>
    </p:spTree>
    <p:extLst>
      <p:ext uri="{BB962C8B-B14F-4D97-AF65-F5344CB8AC3E}">
        <p14:creationId xmlns:p14="http://schemas.microsoft.com/office/powerpoint/2010/main" val="35812222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API Key, Client Secret, </a:t>
            </a:r>
          </a:p>
        </p:txBody>
      </p:sp>
      <p:sp>
        <p:nvSpPr>
          <p:cNvPr id="4" name="Slide Number Placeholder 3"/>
          <p:cNvSpPr>
            <a:spLocks noGrp="1"/>
          </p:cNvSpPr>
          <p:nvPr>
            <p:ph type="sldNum" sz="quarter" idx="5"/>
          </p:nvPr>
        </p:nvSpPr>
        <p:spPr/>
        <p:txBody>
          <a:bodyPr/>
          <a:lstStyle/>
          <a:p>
            <a:fld id="{16D77B46-49C5-40B5-A752-A2E736BEDD3C}" type="slidenum">
              <a:rPr lang="en-US" smtClean="0"/>
              <a:t>67</a:t>
            </a:fld>
            <a:endParaRPr lang="en-US" dirty="0"/>
          </a:p>
        </p:txBody>
      </p:sp>
    </p:spTree>
    <p:extLst>
      <p:ext uri="{BB962C8B-B14F-4D97-AF65-F5344CB8AC3E}">
        <p14:creationId xmlns:p14="http://schemas.microsoft.com/office/powerpoint/2010/main" val="2016385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payload required to connect your local AEM instance to Automated Forms Conversion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68</a:t>
            </a:fld>
            <a:endParaRPr lang="en-US" dirty="0"/>
          </a:p>
        </p:txBody>
      </p:sp>
    </p:spTree>
    <p:extLst>
      <p:ext uri="{BB962C8B-B14F-4D97-AF65-F5344CB8AC3E}">
        <p14:creationId xmlns:p14="http://schemas.microsoft.com/office/powerpoint/2010/main" val="3099460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 to the IMS Configuration page on your AEM author instance that you kept opened earlier</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69</a:t>
            </a:fld>
            <a:endParaRPr lang="en-US" dirty="0"/>
          </a:p>
        </p:txBody>
      </p:sp>
    </p:spTree>
    <p:extLst>
      <p:ext uri="{BB962C8B-B14F-4D97-AF65-F5344CB8AC3E}">
        <p14:creationId xmlns:p14="http://schemas.microsoft.com/office/powerpoint/2010/main" val="382641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an existing AEM customer, download AEM 6.5 from </a:t>
            </a:r>
            <a:r>
              <a:rPr lang="en-US" dirty="0">
                <a:hlinkClick r:id="rId3"/>
              </a:rPr>
              <a:t>Adobe Licensing website</a:t>
            </a:r>
            <a:r>
              <a:rPr lang="en-US" dirty="0"/>
              <a:t>. If you are an Adobe partner, use </a:t>
            </a:r>
            <a:r>
              <a:rPr lang="en-US" dirty="0">
                <a:hlinkClick r:id="rId4"/>
              </a:rPr>
              <a:t>Adobe Partner Training Program</a:t>
            </a:r>
            <a:r>
              <a:rPr lang="en-US" dirty="0"/>
              <a:t> to request AEM 6.5 artifacts.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7</a:t>
            </a:fld>
            <a:endParaRPr lang="en-US" dirty="0"/>
          </a:p>
        </p:txBody>
      </p:sp>
    </p:spTree>
    <p:extLst>
      <p:ext uri="{BB962C8B-B14F-4D97-AF65-F5344CB8AC3E}">
        <p14:creationId xmlns:p14="http://schemas.microsoft.com/office/powerpoint/2010/main" val="36030695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Adobe IMS Technical page, specify API Key, Client Secret, and payload. </a:t>
            </a:r>
          </a:p>
        </p:txBody>
      </p:sp>
      <p:sp>
        <p:nvSpPr>
          <p:cNvPr id="4" name="Slide Number Placeholder 3"/>
          <p:cNvSpPr>
            <a:spLocks noGrp="1"/>
          </p:cNvSpPr>
          <p:nvPr>
            <p:ph type="sldNum" sz="quarter" idx="5"/>
          </p:nvPr>
        </p:nvSpPr>
        <p:spPr/>
        <p:txBody>
          <a:bodyPr/>
          <a:lstStyle/>
          <a:p>
            <a:fld id="{16D77B46-49C5-40B5-A752-A2E736BEDD3C}" type="slidenum">
              <a:rPr lang="en-US" smtClean="0"/>
              <a:t>70</a:t>
            </a:fld>
            <a:endParaRPr lang="en-US" dirty="0"/>
          </a:p>
        </p:txBody>
      </p:sp>
    </p:spTree>
    <p:extLst>
      <p:ext uri="{BB962C8B-B14F-4D97-AF65-F5344CB8AC3E}">
        <p14:creationId xmlns:p14="http://schemas.microsoft.com/office/powerpoint/2010/main" val="1735698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values specified on the integration page.</a:t>
            </a:r>
          </a:p>
          <a:p>
            <a:endParaRPr lang="en-US" dirty="0"/>
          </a:p>
          <a:p>
            <a:r>
              <a:rPr lang="en-US" b="1" dirty="0"/>
              <a:t>For payload, use the code provided in the JWT tab of the integration page.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71</a:t>
            </a:fld>
            <a:endParaRPr lang="en-US" dirty="0"/>
          </a:p>
        </p:txBody>
      </p:sp>
    </p:spTree>
    <p:extLst>
      <p:ext uri="{BB962C8B-B14F-4D97-AF65-F5344CB8AC3E}">
        <p14:creationId xmlns:p14="http://schemas.microsoft.com/office/powerpoint/2010/main" val="3180704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specifying API key, Client Secret, and payload, tap Create. </a:t>
            </a:r>
          </a:p>
        </p:txBody>
      </p:sp>
      <p:sp>
        <p:nvSpPr>
          <p:cNvPr id="4" name="Slide Number Placeholder 3"/>
          <p:cNvSpPr>
            <a:spLocks noGrp="1"/>
          </p:cNvSpPr>
          <p:nvPr>
            <p:ph type="sldNum" sz="quarter" idx="5"/>
          </p:nvPr>
        </p:nvSpPr>
        <p:spPr/>
        <p:txBody>
          <a:bodyPr/>
          <a:lstStyle/>
          <a:p>
            <a:fld id="{16D77B46-49C5-40B5-A752-A2E736BEDD3C}" type="slidenum">
              <a:rPr lang="en-US" smtClean="0"/>
              <a:t>72</a:t>
            </a:fld>
            <a:endParaRPr lang="en-US" dirty="0"/>
          </a:p>
        </p:txBody>
      </p:sp>
    </p:spTree>
    <p:extLst>
      <p:ext uri="{BB962C8B-B14F-4D97-AF65-F5344CB8AC3E}">
        <p14:creationId xmlns:p14="http://schemas.microsoft.com/office/powerpoint/2010/main" val="15557637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IMS configuration is created.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Ensure that you create only one IMS configuration. Multiple IMS configurations hampers the connection between AEM instance and service. </a:t>
            </a:r>
          </a:p>
        </p:txBody>
      </p:sp>
      <p:sp>
        <p:nvSpPr>
          <p:cNvPr id="4" name="Slide Number Placeholder 3"/>
          <p:cNvSpPr>
            <a:spLocks noGrp="1"/>
          </p:cNvSpPr>
          <p:nvPr>
            <p:ph type="sldNum" sz="quarter" idx="5"/>
          </p:nvPr>
        </p:nvSpPr>
        <p:spPr/>
        <p:txBody>
          <a:bodyPr/>
          <a:lstStyle/>
          <a:p>
            <a:fld id="{16D77B46-49C5-40B5-A752-A2E736BEDD3C}" type="slidenum">
              <a:rPr lang="en-US" smtClean="0"/>
              <a:t>73</a:t>
            </a:fld>
            <a:endParaRPr lang="en-US" dirty="0"/>
          </a:p>
        </p:txBody>
      </p:sp>
    </p:spTree>
    <p:extLst>
      <p:ext uri="{BB962C8B-B14F-4D97-AF65-F5344CB8AC3E}">
        <p14:creationId xmlns:p14="http://schemas.microsoft.com/office/powerpoint/2010/main" val="11961421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configuration is created. Let’s check if the connection is successful.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74</a:t>
            </a:fld>
            <a:endParaRPr lang="en-US" dirty="0"/>
          </a:p>
        </p:txBody>
      </p:sp>
    </p:spTree>
    <p:extLst>
      <p:ext uri="{BB962C8B-B14F-4D97-AF65-F5344CB8AC3E}">
        <p14:creationId xmlns:p14="http://schemas.microsoft.com/office/powerpoint/2010/main" val="3181304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check connection, Select the IMS configuration</a:t>
            </a:r>
          </a:p>
        </p:txBody>
      </p:sp>
      <p:sp>
        <p:nvSpPr>
          <p:cNvPr id="4" name="Slide Number Placeholder 3"/>
          <p:cNvSpPr>
            <a:spLocks noGrp="1"/>
          </p:cNvSpPr>
          <p:nvPr>
            <p:ph type="sldNum" sz="quarter" idx="5"/>
          </p:nvPr>
        </p:nvSpPr>
        <p:spPr/>
        <p:txBody>
          <a:bodyPr/>
          <a:lstStyle/>
          <a:p>
            <a:fld id="{16D77B46-49C5-40B5-A752-A2E736BEDD3C}" type="slidenum">
              <a:rPr lang="en-US" smtClean="0"/>
              <a:t>75</a:t>
            </a:fld>
            <a:endParaRPr lang="en-US" dirty="0"/>
          </a:p>
        </p:txBody>
      </p:sp>
    </p:spTree>
    <p:extLst>
      <p:ext uri="{BB962C8B-B14F-4D97-AF65-F5344CB8AC3E}">
        <p14:creationId xmlns:p14="http://schemas.microsoft.com/office/powerpoint/2010/main" val="42588591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tap </a:t>
            </a:r>
            <a:r>
              <a:rPr lang="en-US" b="1" dirty="0"/>
              <a:t>Check Health.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76</a:t>
            </a:fld>
            <a:endParaRPr lang="en-US" dirty="0"/>
          </a:p>
        </p:txBody>
      </p:sp>
    </p:spTree>
    <p:extLst>
      <p:ext uri="{BB962C8B-B14F-4D97-AF65-F5344CB8AC3E}">
        <p14:creationId xmlns:p14="http://schemas.microsoft.com/office/powerpoint/2010/main" val="1388939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dialog box appears. Tap </a:t>
            </a:r>
            <a:r>
              <a:rPr lang="en-US" b="1" dirty="0"/>
              <a:t>Check. </a:t>
            </a:r>
            <a:endParaRPr lang="en-US" dirty="0"/>
          </a:p>
        </p:txBody>
      </p:sp>
      <p:sp>
        <p:nvSpPr>
          <p:cNvPr id="4" name="Slide Number Placeholder 3"/>
          <p:cNvSpPr>
            <a:spLocks noGrp="1"/>
          </p:cNvSpPr>
          <p:nvPr>
            <p:ph type="sldNum" sz="quarter" idx="5"/>
          </p:nvPr>
        </p:nvSpPr>
        <p:spPr/>
        <p:txBody>
          <a:bodyPr/>
          <a:lstStyle/>
          <a:p>
            <a:fld id="{16D77B46-49C5-40B5-A752-A2E736BEDD3C}" type="slidenum">
              <a:rPr lang="en-US" smtClean="0"/>
              <a:t>77</a:t>
            </a:fld>
            <a:endParaRPr lang="en-US" dirty="0"/>
          </a:p>
        </p:txBody>
      </p:sp>
    </p:spTree>
    <p:extLst>
      <p:ext uri="{BB962C8B-B14F-4D97-AF65-F5344CB8AC3E}">
        <p14:creationId xmlns:p14="http://schemas.microsoft.com/office/powerpoint/2010/main" val="32805141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successful connection, the </a:t>
            </a:r>
            <a:r>
              <a:rPr lang="en-US" i="1" dirty="0"/>
              <a:t>Token retrieved successfully</a:t>
            </a:r>
            <a:r>
              <a:rPr lang="en-US" dirty="0"/>
              <a:t> message appears.  </a:t>
            </a:r>
          </a:p>
        </p:txBody>
      </p:sp>
      <p:sp>
        <p:nvSpPr>
          <p:cNvPr id="4" name="Slide Number Placeholder 3"/>
          <p:cNvSpPr>
            <a:spLocks noGrp="1"/>
          </p:cNvSpPr>
          <p:nvPr>
            <p:ph type="sldNum" sz="quarter" idx="5"/>
          </p:nvPr>
        </p:nvSpPr>
        <p:spPr/>
        <p:txBody>
          <a:bodyPr/>
          <a:lstStyle/>
          <a:p>
            <a:fld id="{16D77B46-49C5-40B5-A752-A2E736BEDD3C}" type="slidenum">
              <a:rPr lang="en-US" smtClean="0"/>
              <a:t>78</a:t>
            </a:fld>
            <a:endParaRPr lang="en-US" dirty="0"/>
          </a:p>
        </p:txBody>
      </p:sp>
    </p:spTree>
    <p:extLst>
      <p:ext uri="{BB962C8B-B14F-4D97-AF65-F5344CB8AC3E}">
        <p14:creationId xmlns:p14="http://schemas.microsoft.com/office/powerpoint/2010/main" val="38970639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a cloud service configuration is the final step, you will be ready to use the conversion service after this step. A cloud configuration allows you to specify a template, theme, and other options for a conversion. You can create multiple cloud service configurations separate for each set of forms. For example, you can have a separate configuration for the forms of sales department and a separate one for forms of customer support. </a:t>
            </a:r>
          </a:p>
        </p:txBody>
      </p:sp>
      <p:sp>
        <p:nvSpPr>
          <p:cNvPr id="4" name="Slide Number Placeholder 3"/>
          <p:cNvSpPr>
            <a:spLocks noGrp="1"/>
          </p:cNvSpPr>
          <p:nvPr>
            <p:ph type="sldNum" sz="quarter" idx="5"/>
          </p:nvPr>
        </p:nvSpPr>
        <p:spPr/>
        <p:txBody>
          <a:bodyPr/>
          <a:lstStyle/>
          <a:p>
            <a:fld id="{16D77B46-49C5-40B5-A752-A2E736BEDD3C}" type="slidenum">
              <a:rPr lang="en-US" smtClean="0"/>
              <a:t>79</a:t>
            </a:fld>
            <a:endParaRPr lang="en-US" dirty="0"/>
          </a:p>
        </p:txBody>
      </p:sp>
    </p:spTree>
    <p:extLst>
      <p:ext uri="{BB962C8B-B14F-4D97-AF65-F5344CB8AC3E}">
        <p14:creationId xmlns:p14="http://schemas.microsoft.com/office/powerpoint/2010/main" val="58492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and install latest AEM Service Pack. </a:t>
            </a:r>
          </a:p>
        </p:txBody>
      </p:sp>
      <p:sp>
        <p:nvSpPr>
          <p:cNvPr id="4" name="Slide Number Placeholder 3"/>
          <p:cNvSpPr>
            <a:spLocks noGrp="1"/>
          </p:cNvSpPr>
          <p:nvPr>
            <p:ph type="sldNum" sz="quarter" idx="5"/>
          </p:nvPr>
        </p:nvSpPr>
        <p:spPr/>
        <p:txBody>
          <a:bodyPr/>
          <a:lstStyle/>
          <a:p>
            <a:fld id="{16D77B46-49C5-40B5-A752-A2E736BEDD3C}" type="slidenum">
              <a:rPr lang="en-US" smtClean="0"/>
              <a:t>8</a:t>
            </a:fld>
            <a:endParaRPr lang="en-US" dirty="0"/>
          </a:p>
        </p:txBody>
      </p:sp>
    </p:spTree>
    <p:extLst>
      <p:ext uri="{BB962C8B-B14F-4D97-AF65-F5344CB8AC3E}">
        <p14:creationId xmlns:p14="http://schemas.microsoft.com/office/powerpoint/2010/main" val="9362047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c</a:t>
            </a:r>
            <a:r>
              <a:rPr lang="en-US" dirty="0"/>
              <a:t>reate a cloud service configuration, </a:t>
            </a:r>
            <a:r>
              <a:rPr lang="en-US" sz="1200" kern="1200" dirty="0">
                <a:solidFill>
                  <a:schemeClr val="tx1"/>
                </a:solidFill>
                <a:latin typeface="+mn-lt"/>
                <a:ea typeface="+mn-ea"/>
                <a:cs typeface="+mn-cs"/>
              </a:rPr>
              <a:t>On your AEM author instance, </a:t>
            </a:r>
            <a:r>
              <a:rPr lang="en-US" dirty="0"/>
              <a:t>tap Tools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80</a:t>
            </a:fld>
            <a:endParaRPr lang="en-US" dirty="0"/>
          </a:p>
        </p:txBody>
      </p:sp>
    </p:spTree>
    <p:extLst>
      <p:ext uri="{BB962C8B-B14F-4D97-AF65-F5344CB8AC3E}">
        <p14:creationId xmlns:p14="http://schemas.microsoft.com/office/powerpoint/2010/main" val="1878569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Services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81</a:t>
            </a:fld>
            <a:endParaRPr lang="en-US" dirty="0"/>
          </a:p>
        </p:txBody>
      </p:sp>
    </p:spTree>
    <p:extLst>
      <p:ext uri="{BB962C8B-B14F-4D97-AF65-F5344CB8AC3E}">
        <p14:creationId xmlns:p14="http://schemas.microsoft.com/office/powerpoint/2010/main" val="5203246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 Forms Conversion Configuration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82</a:t>
            </a:fld>
            <a:endParaRPr lang="en-US" dirty="0"/>
          </a:p>
        </p:txBody>
      </p:sp>
    </p:spTree>
    <p:extLst>
      <p:ext uri="{BB962C8B-B14F-4D97-AF65-F5344CB8AC3E}">
        <p14:creationId xmlns:p14="http://schemas.microsoft.com/office/powerpoint/2010/main" val="439430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the </a:t>
            </a:r>
            <a:r>
              <a:rPr lang="en-US" b="1" dirty="0"/>
              <a:t>Global</a:t>
            </a:r>
            <a:r>
              <a:rPr lang="en-US" dirty="0"/>
              <a:t> folder</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83</a:t>
            </a:fld>
            <a:endParaRPr lang="en-US" dirty="0"/>
          </a:p>
        </p:txBody>
      </p:sp>
    </p:spTree>
    <p:extLst>
      <p:ext uri="{BB962C8B-B14F-4D97-AF65-F5344CB8AC3E}">
        <p14:creationId xmlns:p14="http://schemas.microsoft.com/office/powerpoint/2010/main" val="41438306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tap </a:t>
            </a:r>
            <a:r>
              <a:rPr lang="en-US" b="1" dirty="0"/>
              <a:t>Create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84</a:t>
            </a:fld>
            <a:endParaRPr lang="en-US" dirty="0"/>
          </a:p>
        </p:txBody>
      </p:sp>
    </p:spTree>
    <p:extLst>
      <p:ext uri="{BB962C8B-B14F-4D97-AF65-F5344CB8AC3E}">
        <p14:creationId xmlns:p14="http://schemas.microsoft.com/office/powerpoint/2010/main" val="21743082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page to create Automated Forms Conversion configuration appears. </a:t>
            </a:r>
          </a:p>
        </p:txBody>
      </p:sp>
      <p:sp>
        <p:nvSpPr>
          <p:cNvPr id="4" name="Slide Number Placeholder 3"/>
          <p:cNvSpPr>
            <a:spLocks noGrp="1"/>
          </p:cNvSpPr>
          <p:nvPr>
            <p:ph type="sldNum" sz="quarter" idx="5"/>
          </p:nvPr>
        </p:nvSpPr>
        <p:spPr/>
        <p:txBody>
          <a:bodyPr/>
          <a:lstStyle/>
          <a:p>
            <a:fld id="{16D77B46-49C5-40B5-A752-A2E736BEDD3C}" type="slidenum">
              <a:rPr lang="en-US" smtClean="0"/>
              <a:t>85</a:t>
            </a:fld>
            <a:endParaRPr lang="en-US" dirty="0"/>
          </a:p>
        </p:txBody>
      </p:sp>
    </p:spTree>
    <p:extLst>
      <p:ext uri="{BB962C8B-B14F-4D97-AF65-F5344CB8AC3E}">
        <p14:creationId xmlns:p14="http://schemas.microsoft.com/office/powerpoint/2010/main" val="3138183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Specify </a:t>
            </a:r>
            <a:r>
              <a:rPr lang="en-US" dirty="0"/>
              <a:t>Title and Name for the configuration.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86</a:t>
            </a:fld>
            <a:endParaRPr lang="en-US" dirty="0"/>
          </a:p>
        </p:txBody>
      </p:sp>
    </p:spTree>
    <p:extLst>
      <p:ext uri="{BB962C8B-B14F-4D97-AF65-F5344CB8AC3E}">
        <p14:creationId xmlns:p14="http://schemas.microsoft.com/office/powerpoint/2010/main" val="21680750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specify conversion service URL as displayed here.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87</a:t>
            </a:fld>
            <a:endParaRPr lang="en-US" dirty="0"/>
          </a:p>
        </p:txBody>
      </p:sp>
    </p:spTree>
    <p:extLst>
      <p:ext uri="{BB962C8B-B14F-4D97-AF65-F5344CB8AC3E}">
        <p14:creationId xmlns:p14="http://schemas.microsoft.com/office/powerpoint/2010/main" val="4282754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specify a custom template or theme. These can also be changed before starting the conversion.</a:t>
            </a:r>
          </a:p>
        </p:txBody>
      </p:sp>
      <p:sp>
        <p:nvSpPr>
          <p:cNvPr id="4" name="Slide Number Placeholder 3"/>
          <p:cNvSpPr>
            <a:spLocks noGrp="1"/>
          </p:cNvSpPr>
          <p:nvPr>
            <p:ph type="sldNum" sz="quarter" idx="5"/>
          </p:nvPr>
        </p:nvSpPr>
        <p:spPr/>
        <p:txBody>
          <a:bodyPr/>
          <a:lstStyle/>
          <a:p>
            <a:fld id="{16D77B46-49C5-40B5-A752-A2E736BEDD3C}" type="slidenum">
              <a:rPr lang="en-US" smtClean="0"/>
              <a:t>88</a:t>
            </a:fld>
            <a:endParaRPr lang="en-US" dirty="0"/>
          </a:p>
        </p:txBody>
      </p:sp>
    </p:spTree>
    <p:extLst>
      <p:ext uri="{BB962C8B-B14F-4D97-AF65-F5344CB8AC3E}">
        <p14:creationId xmlns:p14="http://schemas.microsoft.com/office/powerpoint/2010/main" val="14071711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Tap </a:t>
            </a:r>
            <a:r>
              <a:rPr lang="en-US" b="1" dirty="0"/>
              <a:t>Next</a:t>
            </a:r>
            <a:r>
              <a:rPr lang="en-US" dirty="0"/>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89</a:t>
            </a:fld>
            <a:endParaRPr lang="en-US" dirty="0"/>
          </a:p>
        </p:txBody>
      </p:sp>
    </p:spTree>
    <p:extLst>
      <p:ext uri="{BB962C8B-B14F-4D97-AF65-F5344CB8AC3E}">
        <p14:creationId xmlns:p14="http://schemas.microsoft.com/office/powerpoint/2010/main" val="396606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detailed download and install instructions see, </a:t>
            </a:r>
            <a:r>
              <a:rPr lang="en-US" dirty="0">
                <a:hlinkClick r:id="rId3"/>
              </a:rPr>
              <a:t>AEM 6.5 Service Pack Release Notes</a:t>
            </a:r>
            <a:r>
              <a:rPr lang="en-US" dirty="0"/>
              <a:t>.  </a:t>
            </a:r>
          </a:p>
        </p:txBody>
      </p:sp>
      <p:sp>
        <p:nvSpPr>
          <p:cNvPr id="4" name="Slide Number Placeholder 3"/>
          <p:cNvSpPr>
            <a:spLocks noGrp="1"/>
          </p:cNvSpPr>
          <p:nvPr>
            <p:ph type="sldNum" sz="quarter" idx="5"/>
          </p:nvPr>
        </p:nvSpPr>
        <p:spPr/>
        <p:txBody>
          <a:bodyPr/>
          <a:lstStyle/>
          <a:p>
            <a:fld id="{16D77B46-49C5-40B5-A752-A2E736BEDD3C}" type="slidenum">
              <a:rPr lang="en-US" smtClean="0"/>
              <a:t>9</a:t>
            </a:fld>
            <a:endParaRPr lang="en-US" dirty="0"/>
          </a:p>
        </p:txBody>
      </p:sp>
    </p:spTree>
    <p:extLst>
      <p:ext uri="{BB962C8B-B14F-4D97-AF65-F5344CB8AC3E}">
        <p14:creationId xmlns:p14="http://schemas.microsoft.com/office/powerpoint/2010/main" val="16563529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You can choose to enable document of record and analytics for generated adaptive forms. </a:t>
            </a:r>
            <a:r>
              <a:rPr lang="en-US" dirty="0"/>
              <a:t>Tap</a:t>
            </a:r>
            <a:r>
              <a:rPr lang="en-US" b="1" dirty="0"/>
              <a:t> Create</a:t>
            </a:r>
            <a:r>
              <a:rPr lang="en-US" dirty="0"/>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90</a:t>
            </a:fld>
            <a:endParaRPr lang="en-US" dirty="0"/>
          </a:p>
        </p:txBody>
      </p:sp>
    </p:spTree>
    <p:extLst>
      <p:ext uri="{BB962C8B-B14F-4D97-AF65-F5344CB8AC3E}">
        <p14:creationId xmlns:p14="http://schemas.microsoft.com/office/powerpoint/2010/main" val="24408858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cloud configuration is created. Your AEM Forms instance is ready to start converting PDF forms to adaptive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16D77B46-49C5-40B5-A752-A2E736BEDD3C}" type="slidenum">
              <a:rPr lang="en-US" smtClean="0"/>
              <a:t>91</a:t>
            </a:fld>
            <a:endParaRPr lang="en-US" dirty="0"/>
          </a:p>
        </p:txBody>
      </p:sp>
    </p:spTree>
    <p:extLst>
      <p:ext uri="{BB962C8B-B14F-4D97-AF65-F5344CB8AC3E}">
        <p14:creationId xmlns:p14="http://schemas.microsoft.com/office/powerpoint/2010/main" val="24317780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Happy Converting!!!</a:t>
            </a:r>
          </a:p>
        </p:txBody>
      </p:sp>
      <p:sp>
        <p:nvSpPr>
          <p:cNvPr id="4" name="Slide Number Placeholder 3"/>
          <p:cNvSpPr>
            <a:spLocks noGrp="1"/>
          </p:cNvSpPr>
          <p:nvPr>
            <p:ph type="sldNum" sz="quarter" idx="5"/>
          </p:nvPr>
        </p:nvSpPr>
        <p:spPr/>
        <p:txBody>
          <a:bodyPr/>
          <a:lstStyle/>
          <a:p>
            <a:fld id="{16D77B46-49C5-40B5-A752-A2E736BEDD3C}" type="slidenum">
              <a:rPr lang="en-US" smtClean="0"/>
              <a:t>92</a:t>
            </a:fld>
            <a:endParaRPr lang="en-US" dirty="0"/>
          </a:p>
        </p:txBody>
      </p:sp>
    </p:spTree>
    <p:extLst>
      <p:ext uri="{BB962C8B-B14F-4D97-AF65-F5344CB8AC3E}">
        <p14:creationId xmlns:p14="http://schemas.microsoft.com/office/powerpoint/2010/main" val="2907214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78" y="0"/>
            <a:ext cx="10885259" cy="6858000"/>
          </a:xfrm>
          <a:prstGeom prst="rect">
            <a:avLst/>
          </a:prstGeom>
        </p:spPr>
      </p:pic>
      <p:sp>
        <p:nvSpPr>
          <p:cNvPr id="9" name="Rectangle 8"/>
          <p:cNvSpPr/>
          <p:nvPr/>
        </p:nvSpPr>
        <p:spPr>
          <a:xfrm>
            <a:off x="128" y="1250786"/>
            <a:ext cx="12192000" cy="1218095"/>
          </a:xfrm>
          <a:prstGeom prst="rect">
            <a:avLst/>
          </a:pr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349" y="-2359"/>
            <a:ext cx="418018" cy="685750"/>
          </a:xfrm>
          <a:prstGeom prst="rect">
            <a:avLst/>
          </a:prstGeom>
        </p:spPr>
      </p:pic>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tx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349" y="1990492"/>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sp>
        <p:nvSpPr>
          <p:cNvPr id="8" name="Rectangle 7"/>
          <p:cNvSpPr/>
          <p:nvPr/>
        </p:nvSpPr>
        <p:spPr>
          <a:xfrm rot="10800000">
            <a:off x="-3178" y="1033827"/>
            <a:ext cx="12192000" cy="216958"/>
          </a:xfrm>
          <a:prstGeom prst="rect">
            <a:avLst/>
          </a:prstGeom>
          <a:gradFill>
            <a:gsLst>
              <a:gs pos="0">
                <a:schemeClr val="tx1">
                  <a:alpha val="10000"/>
                </a:schemeClr>
              </a:gs>
              <a:gs pos="53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p:nvSpPr>
        <p:spPr>
          <a:xfrm>
            <a:off x="-3178" y="2468880"/>
            <a:ext cx="12192000" cy="216958"/>
          </a:xfrm>
          <a:prstGeom prst="rect">
            <a:avLst/>
          </a:prstGeom>
          <a:gradFill>
            <a:gsLst>
              <a:gs pos="0">
                <a:schemeClr val="tx1">
                  <a:alpha val="10000"/>
                </a:schemeClr>
              </a:gs>
              <a:gs pos="53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3">
            <a:extLst>
              <a:ext uri="{FF2B5EF4-FFF2-40B4-BE49-F238E27FC236}">
                <a16:creationId xmlns:a16="http://schemas.microsoft.com/office/drawing/2014/main" id="{3774087B-BCD0-4828-9574-C47F95F93BFB}"/>
              </a:ext>
            </a:extLst>
          </p:cNvPr>
          <p:cNvPicPr>
            <a:picLocks noChangeAspect="1"/>
          </p:cNvPicPr>
          <p:nvPr/>
        </p:nvPicPr>
        <p:blipFill>
          <a:blip r:embed="rId4"/>
          <a:stretch>
            <a:fillRect/>
          </a:stretch>
        </p:blipFill>
        <p:spPr>
          <a:xfrm>
            <a:off x="10251570" y="6181406"/>
            <a:ext cx="1612678" cy="386034"/>
          </a:xfrm>
          <a:prstGeom prst="rect">
            <a:avLst/>
          </a:prstGeom>
        </p:spPr>
      </p:pic>
    </p:spTree>
    <p:extLst>
      <p:ext uri="{BB962C8B-B14F-4D97-AF65-F5344CB8AC3E}">
        <p14:creationId xmlns:p14="http://schemas.microsoft.com/office/powerpoint/2010/main" val="1193467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p:nvSpPr>
        <p:spPr bwMode="auto">
          <a:xfrm>
            <a:off x="1" y="0"/>
            <a:ext cx="12192000" cy="6442364"/>
          </a:xfrm>
          <a:prstGeom prst="rect">
            <a:avLst/>
          </a:prstGeom>
          <a:solidFill>
            <a:schemeClr val="tx1"/>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171353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Black - No Graphic">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858000"/>
          </a:xfrm>
          <a:prstGeom prst="rect">
            <a:avLst/>
          </a:prstGeom>
          <a:solidFill>
            <a:schemeClr val="tx1"/>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10"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2019 Adobe.  All Rights Reserved.  Adobe Confidential.</a:t>
            </a:r>
          </a:p>
        </p:txBody>
      </p:sp>
    </p:spTree>
    <p:extLst>
      <p:ext uri="{BB962C8B-B14F-4D97-AF65-F5344CB8AC3E}">
        <p14:creationId xmlns:p14="http://schemas.microsoft.com/office/powerpoint/2010/main" val="480716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ay end slide">
    <p:spTree>
      <p:nvGrpSpPr>
        <p:cNvPr id="1" name=""/>
        <p:cNvGrpSpPr/>
        <p:nvPr/>
      </p:nvGrpSpPr>
      <p:grpSpPr>
        <a:xfrm>
          <a:off x="0" y="0"/>
          <a:ext cx="0" cy="0"/>
          <a:chOff x="0" y="0"/>
          <a:chExt cx="0" cy="0"/>
        </a:xfrm>
      </p:grpSpPr>
      <p:sp>
        <p:nvSpPr>
          <p:cNvPr id="7" name="Rectangle 5"/>
          <p:cNvSpPr>
            <a:spLocks noChangeArrowheads="1"/>
          </p:cNvSpPr>
          <p:nvPr>
            <p:custDataLst>
              <p:tags r:id="rId1"/>
            </p:custDataLst>
          </p:nvPr>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9370" y="2449524"/>
            <a:ext cx="1413256" cy="1945495"/>
          </a:xfrm>
          <a:prstGeom prst="rect">
            <a:avLst/>
          </a:prstGeom>
        </p:spPr>
      </p:pic>
      <p:sp>
        <p:nvSpPr>
          <p:cNvPr id="4" name="Rectangle 5">
            <a:extLst>
              <a:ext uri="{FF2B5EF4-FFF2-40B4-BE49-F238E27FC236}">
                <a16:creationId xmlns:a16="http://schemas.microsoft.com/office/drawing/2014/main" id="{1321D0B3-1664-4A7B-AF0E-776140B89578}"/>
              </a:ext>
            </a:extLst>
          </p:cNvPr>
          <p:cNvSpPr>
            <a:spLocks noChangeArrowheads="1"/>
          </p:cNvSpPr>
          <p:nvPr userDrawn="1">
            <p:custDataLst>
              <p:tags r:id="rId2"/>
            </p:custDataLst>
          </p:nvPr>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pic>
        <p:nvPicPr>
          <p:cNvPr id="5" name="Picture 4">
            <a:extLst>
              <a:ext uri="{FF2B5EF4-FFF2-40B4-BE49-F238E27FC236}">
                <a16:creationId xmlns:a16="http://schemas.microsoft.com/office/drawing/2014/main" id="{34E8571F-013E-4A2E-9C94-DE37F2C1ECD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389370" y="2449524"/>
            <a:ext cx="1413256" cy="1945495"/>
          </a:xfrm>
          <a:prstGeom prst="rect">
            <a:avLst/>
          </a:prstGeom>
        </p:spPr>
      </p:pic>
    </p:spTree>
    <p:extLst>
      <p:ext uri="{BB962C8B-B14F-4D97-AF65-F5344CB8AC3E}">
        <p14:creationId xmlns:p14="http://schemas.microsoft.com/office/powerpoint/2010/main" val="1592647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White end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87926" y="2447346"/>
            <a:ext cx="1414837" cy="1947672"/>
          </a:xfrm>
          <a:prstGeom prst="rect">
            <a:avLst/>
          </a:prstGeom>
        </p:spPr>
      </p:pic>
    </p:spTree>
    <p:extLst>
      <p:ext uri="{BB962C8B-B14F-4D97-AF65-F5344CB8AC3E}">
        <p14:creationId xmlns:p14="http://schemas.microsoft.com/office/powerpoint/2010/main" val="3065371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D5927B7D-AB9A-48BF-BCAA-71D5DCE4A089}" type="datetimeFigureOut">
              <a:rPr lang="en-US" smtClean="0"/>
              <a:t>10/16/2019</a:t>
            </a:fld>
            <a:endParaRPr lang="en-US" dirty="0"/>
          </a:p>
        </p:txBody>
      </p:sp>
      <p:sp>
        <p:nvSpPr>
          <p:cNvPr id="3" name="Footer Placeholder 2"/>
          <p:cNvSpPr>
            <a:spLocks noGrp="1"/>
          </p:cNvSpPr>
          <p:nvPr>
            <p:ph type="ftr" sz="quarter" idx="11"/>
            <p:custDataLst>
              <p:tags r:id="rId2"/>
            </p:custDataLst>
          </p:nvPr>
        </p:nvSpPr>
        <p:spPr/>
        <p:txBody>
          <a:bodyPr/>
          <a:lstStyle/>
          <a:p>
            <a:endParaRPr lang="en-US" dirty="0"/>
          </a:p>
        </p:txBody>
      </p:sp>
      <p:sp>
        <p:nvSpPr>
          <p:cNvPr id="4" name="Slide Number Placeholder 3"/>
          <p:cNvSpPr>
            <a:spLocks noGrp="1"/>
          </p:cNvSpPr>
          <p:nvPr>
            <p:ph type="sldNum" sz="quarter" idx="12"/>
            <p:custDataLst>
              <p:tags r:id="rId3"/>
            </p:custDataLst>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251608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Gray end slid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9370" y="2449524"/>
            <a:ext cx="1413256" cy="1945495"/>
          </a:xfrm>
          <a:prstGeom prst="rect">
            <a:avLst/>
          </a:prstGeom>
        </p:spPr>
      </p:pic>
    </p:spTree>
    <p:extLst>
      <p:ext uri="{BB962C8B-B14F-4D97-AF65-F5344CB8AC3E}">
        <p14:creationId xmlns:p14="http://schemas.microsoft.com/office/powerpoint/2010/main" val="799696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788"/>
            <a:ext cx="12192000" cy="6856213"/>
          </a:xfrm>
          <a:prstGeom prst="rect">
            <a:avLst/>
          </a:prstGeom>
          <a:ln>
            <a:noFill/>
          </a:ln>
        </p:spPr>
      </p:pic>
      <p:sp>
        <p:nvSpPr>
          <p:cNvPr id="8" name="Rectangle 7"/>
          <p:cNvSpPr/>
          <p:nvPr/>
        </p:nvSpPr>
        <p:spPr>
          <a:xfrm>
            <a:off x="128" y="1250786"/>
            <a:ext cx="12192000" cy="1218095"/>
          </a:xfrm>
          <a:prstGeom prst="rect">
            <a:avLst/>
          </a:pr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10" name="Rectangle 9"/>
          <p:cNvSpPr/>
          <p:nvPr/>
        </p:nvSpPr>
        <p:spPr>
          <a:xfrm rot="10800000">
            <a:off x="128" y="1033827"/>
            <a:ext cx="12192000" cy="216958"/>
          </a:xfrm>
          <a:prstGeom prst="rect">
            <a:avLst/>
          </a:prstGeom>
          <a:gradFill>
            <a:gsLst>
              <a:gs pos="0">
                <a:schemeClr val="tx1">
                  <a:alpha val="10000"/>
                </a:schemeClr>
              </a:gs>
              <a:gs pos="53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11" name="Rectangle 10"/>
          <p:cNvSpPr/>
          <p:nvPr/>
        </p:nvSpPr>
        <p:spPr>
          <a:xfrm>
            <a:off x="128" y="2468880"/>
            <a:ext cx="12192000" cy="216958"/>
          </a:xfrm>
          <a:prstGeom prst="rect">
            <a:avLst/>
          </a:prstGeom>
          <a:gradFill>
            <a:gsLst>
              <a:gs pos="0">
                <a:schemeClr val="tx1">
                  <a:alpha val="10000"/>
                </a:schemeClr>
              </a:gs>
              <a:gs pos="53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tx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349" y="1993393"/>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349" y="-2359"/>
            <a:ext cx="418018" cy="685750"/>
          </a:xfrm>
          <a:prstGeom prst="rect">
            <a:avLst/>
          </a:prstGeom>
        </p:spPr>
      </p:pic>
      <p:pic>
        <p:nvPicPr>
          <p:cNvPr id="14" name="Picture 13">
            <a:extLst>
              <a:ext uri="{FF2B5EF4-FFF2-40B4-BE49-F238E27FC236}">
                <a16:creationId xmlns:a16="http://schemas.microsoft.com/office/drawing/2014/main" id="{136C1290-DEE7-4E25-AE39-5BFE40FAAABF}"/>
              </a:ext>
            </a:extLst>
          </p:cNvPr>
          <p:cNvPicPr>
            <a:picLocks noChangeAspect="1"/>
          </p:cNvPicPr>
          <p:nvPr/>
        </p:nvPicPr>
        <p:blipFill>
          <a:blip r:embed="rId4"/>
          <a:stretch>
            <a:fillRect/>
          </a:stretch>
        </p:blipFill>
        <p:spPr>
          <a:xfrm>
            <a:off x="10251570" y="6181407"/>
            <a:ext cx="1612678" cy="3860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70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729645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8" name="Rectangle 7"/>
          <p:cNvSpPr/>
          <p:nvPr/>
        </p:nvSpPr>
        <p:spPr>
          <a:xfrm>
            <a:off x="0" y="0"/>
            <a:ext cx="12195178"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2992180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fld id="{C397D0EB-B250-4D71-9D23-73D0827B9163}" type="slidenum">
              <a:rPr lang="en-US" smtClean="0"/>
              <a:t>‹#›</a:t>
            </a:fld>
            <a:endParaRPr lang="en-US" dirty="0"/>
          </a:p>
        </p:txBody>
      </p:sp>
      <p:sp>
        <p:nvSpPr>
          <p:cNvPr id="9"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2019 Adobe.  All Rights Reserved.  Adobe Confidential.</a:t>
            </a:r>
          </a:p>
        </p:txBody>
      </p:sp>
      <p:pic>
        <p:nvPicPr>
          <p:cNvPr id="10" name="Picture 9"/>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Tree>
    <p:extLst>
      <p:ext uri="{BB962C8B-B14F-4D97-AF65-F5344CB8AC3E}">
        <p14:creationId xmlns:p14="http://schemas.microsoft.com/office/powerpoint/2010/main" val="3912761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ay - Top &amp; Bottom Graphic">
    <p:spTree>
      <p:nvGrpSpPr>
        <p:cNvPr id="1" name=""/>
        <p:cNvGrpSpPr/>
        <p:nvPr/>
      </p:nvGrpSpPr>
      <p:grpSpPr>
        <a:xfrm>
          <a:off x="0" y="0"/>
          <a:ext cx="0" cy="0"/>
          <a:chOff x="0" y="0"/>
          <a:chExt cx="0" cy="0"/>
        </a:xfrm>
      </p:grpSpPr>
      <p:sp>
        <p:nvSpPr>
          <p:cNvPr id="13" name="Rectangle 5"/>
          <p:cNvSpPr>
            <a:spLocks noChangeArrowheads="1"/>
          </p:cNvSpPr>
          <p:nvPr/>
        </p:nvSpPr>
        <p:spPr bwMode="auto">
          <a:xfrm>
            <a:off x="1" y="225630"/>
            <a:ext cx="12192000" cy="6216734"/>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329655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ay - Bottom Graphic">
    <p:spTree>
      <p:nvGrpSpPr>
        <p:cNvPr id="1" name=""/>
        <p:cNvGrpSpPr/>
        <p:nvPr/>
      </p:nvGrpSpPr>
      <p:grpSpPr>
        <a:xfrm>
          <a:off x="0" y="0"/>
          <a:ext cx="0" cy="0"/>
          <a:chOff x="0" y="0"/>
          <a:chExt cx="0" cy="0"/>
        </a:xfrm>
      </p:grpSpPr>
      <p:sp>
        <p:nvSpPr>
          <p:cNvPr id="12" name="Rectangle 11"/>
          <p:cNvSpPr/>
          <p:nvPr/>
        </p:nvSpPr>
        <p:spPr>
          <a:xfrm>
            <a:off x="0" y="0"/>
            <a:ext cx="12195178" cy="6442076"/>
          </a:xfrm>
          <a:prstGeom prst="rect">
            <a:avLst/>
          </a:prstGeom>
          <a:solidFill>
            <a:srgbClr val="5D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121920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Gray - No Graphic">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10"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2019 Adobe.  All Rights Reserved.  Adobe Confidential.</a:t>
            </a:r>
          </a:p>
        </p:txBody>
      </p:sp>
    </p:spTree>
    <p:extLst>
      <p:ext uri="{BB962C8B-B14F-4D97-AF65-F5344CB8AC3E}">
        <p14:creationId xmlns:p14="http://schemas.microsoft.com/office/powerpoint/2010/main" val="403031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927B7D-AB9A-48BF-BCAA-71D5DCE4A089}" type="datetimeFigureOut">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97D0EB-B250-4D71-9D23-73D0827B9163}" type="slidenum">
              <a:rPr lang="en-US" smtClean="0"/>
              <a:t>‹#›</a:t>
            </a:fld>
            <a:endParaRPr lang="en-US" dirty="0"/>
          </a:p>
        </p:txBody>
      </p:sp>
    </p:spTree>
    <p:extLst>
      <p:ext uri="{BB962C8B-B14F-4D97-AF65-F5344CB8AC3E}">
        <p14:creationId xmlns:p14="http://schemas.microsoft.com/office/powerpoint/2010/main" val="370732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5" Type="http://schemas.openxmlformats.org/officeDocument/2006/relationships/tags" Target="../tags/tag9.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0" y="0"/>
            <a:ext cx="10885259" cy="6858000"/>
          </a:xfrm>
          <a:prstGeom prst="rect">
            <a:avLst/>
          </a:prstGeom>
        </p:spPr>
      </p:pic>
      <p:sp>
        <p:nvSpPr>
          <p:cNvPr id="8" name="Rectangle 7"/>
          <p:cNvSpPr/>
          <p:nvPr>
            <p:custDataLst>
              <p:tags r:id="rId17"/>
            </p:custDataLst>
          </p:nvPr>
        </p:nvSpPr>
        <p:spPr>
          <a:xfrm>
            <a:off x="-3179" y="6442364"/>
            <a:ext cx="12192000" cy="415636"/>
          </a:xfrm>
          <a:prstGeom prst="rect">
            <a:avLst/>
          </a:prstGeom>
          <a:gradFill>
            <a:gsLst>
              <a:gs pos="0">
                <a:schemeClr val="tx1">
                  <a:alpha val="14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5"/>
          <p:cNvSpPr>
            <a:spLocks noChangeArrowheads="1"/>
          </p:cNvSpPr>
          <p:nvPr>
            <p:custDataLst>
              <p:tags r:id="rId18"/>
            </p:custDataLst>
          </p:nvPr>
        </p:nvSpPr>
        <p:spPr bwMode="auto">
          <a:xfrm>
            <a:off x="1" y="225630"/>
            <a:ext cx="12192000" cy="6216734"/>
          </a:xfrm>
          <a:prstGeom prst="rect">
            <a:avLst/>
          </a:prstGeom>
          <a:solidFill>
            <a:schemeClr val="bg1"/>
          </a:solidFill>
          <a:ln w="12700">
            <a:miter lim="400000"/>
          </a:ln>
        </p:spPr>
        <p:txBody>
          <a:bodyPr lIns="0" tIns="0" rIns="0" bIns="0" anchor="ctr"/>
          <a:lstStyle/>
          <a:p>
            <a:pPr lvl="0" algn="ctr" defTabSz="825500"/>
            <a:endParaRPr lang="en-US" sz="3600" b="0" i="0" u="none" dirty="0">
              <a:solidFill>
                <a:srgbClr val="FFFFFF"/>
              </a:solidFill>
              <a:latin typeface="+mj-lt"/>
              <a:ea typeface="+mj-ea"/>
              <a:cs typeface="+mj-cs"/>
              <a:sym typeface="Helvetica Light"/>
            </a:endParaRPr>
          </a:p>
        </p:txBody>
      </p:sp>
      <p:sp>
        <p:nvSpPr>
          <p:cNvPr id="9" name="Rectangle 21"/>
          <p:cNvSpPr>
            <a:spLocks noChangeArrowheads="1"/>
          </p:cNvSpPr>
          <p:nvPr>
            <p:custDataLst>
              <p:tags r:id="rId19"/>
            </p:custDataLst>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2019 Adobe.  All Rights Reserved.  Adobe Confidential.</a:t>
            </a:r>
          </a:p>
        </p:txBody>
      </p:sp>
      <p:sp>
        <p:nvSpPr>
          <p:cNvPr id="4" name="Date Placeholder 3"/>
          <p:cNvSpPr>
            <a:spLocks noGrp="1"/>
          </p:cNvSpPr>
          <p:nvPr>
            <p:ph type="dt" sz="half" idx="2"/>
            <p:custDataLst>
              <p:tags r:id="rId20"/>
            </p:custDataLst>
          </p:nvPr>
        </p:nvSpPr>
        <p:spPr>
          <a:xfrm>
            <a:off x="5588001" y="6629400"/>
            <a:ext cx="1016000" cy="168274"/>
          </a:xfrm>
          <a:prstGeom prst="rect">
            <a:avLst/>
          </a:prstGeom>
        </p:spPr>
        <p:txBody>
          <a:bodyPr vert="horz" lIns="108829" tIns="54414" rIns="108829" bIns="54414" rtlCol="0" anchor="ctr"/>
          <a:lstStyle>
            <a:lvl1pPr algn="ctr">
              <a:defRPr sz="800">
                <a:solidFill>
                  <a:schemeClr val="bg1"/>
                </a:solidFill>
              </a:defRPr>
            </a:lvl1pPr>
          </a:lstStyle>
          <a:p>
            <a:fld id="{D5927B7D-AB9A-48BF-BCAA-71D5DCE4A089}" type="datetimeFigureOut">
              <a:rPr lang="en-US" smtClean="0"/>
              <a:t>10/16/2019</a:t>
            </a:fld>
            <a:endParaRPr lang="en-US" dirty="0"/>
          </a:p>
        </p:txBody>
      </p:sp>
      <p:sp>
        <p:nvSpPr>
          <p:cNvPr id="5" name="Footer Placeholder 4"/>
          <p:cNvSpPr>
            <a:spLocks noGrp="1"/>
          </p:cNvSpPr>
          <p:nvPr>
            <p:ph type="ftr" sz="quarter" idx="3"/>
            <p:custDataLst>
              <p:tags r:id="rId21"/>
            </p:custDataLst>
          </p:nvPr>
        </p:nvSpPr>
        <p:spPr>
          <a:xfrm>
            <a:off x="281515" y="6629400"/>
            <a:ext cx="5204885"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custDataLst>
              <p:tags r:id="rId22"/>
            </p:custDataLst>
          </p:nvPr>
        </p:nvSpPr>
        <p:spPr>
          <a:xfrm>
            <a:off x="5588001" y="6477000"/>
            <a:ext cx="1016000" cy="168274"/>
          </a:xfrm>
          <a:prstGeom prst="rect">
            <a:avLst/>
          </a:prstGeom>
        </p:spPr>
        <p:txBody>
          <a:bodyPr vert="horz" lIns="108829" tIns="54414" rIns="108829" bIns="54414" rtlCol="0" anchor="ctr"/>
          <a:lstStyle>
            <a:lvl1pPr algn="r">
              <a:defRPr sz="800">
                <a:solidFill>
                  <a:schemeClr val="bg1"/>
                </a:solidFill>
              </a:defRPr>
            </a:lvl1pPr>
          </a:lstStyle>
          <a:p>
            <a:fld id="{C397D0EB-B250-4D71-9D23-73D0827B9163}" type="slidenum">
              <a:rPr lang="en-US" smtClean="0"/>
              <a:t>‹#›</a:t>
            </a:fld>
            <a:endParaRPr lang="en-US" dirty="0"/>
          </a:p>
        </p:txBody>
      </p:sp>
      <p:sp>
        <p:nvSpPr>
          <p:cNvPr id="2" name="Title Placeholder 1"/>
          <p:cNvSpPr>
            <a:spLocks noGrp="1"/>
          </p:cNvSpPr>
          <p:nvPr>
            <p:ph type="title"/>
            <p:custDataLst>
              <p:tags r:id="rId23"/>
            </p:custDataLst>
          </p:nvPr>
        </p:nvSpPr>
        <p:spPr>
          <a:xfrm>
            <a:off x="304801" y="287508"/>
            <a:ext cx="11582400" cy="593725"/>
          </a:xfrm>
          <a:prstGeom prst="rect">
            <a:avLst/>
          </a:prstGeom>
        </p:spPr>
        <p:txBody>
          <a:bodyPr vert="horz" lIns="108829" tIns="54414" rIns="108829" bIns="54414" rtlCol="0" anchor="ctr">
            <a:no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304801" y="1143000"/>
            <a:ext cx="11582400" cy="50292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p:cNvSpPr/>
          <p:nvPr>
            <p:custDataLst>
              <p:tags r:id="rId25"/>
            </p:custDataLst>
          </p:nvPr>
        </p:nvSpPr>
        <p:spPr>
          <a:xfrm rot="10800000">
            <a:off x="-3178" y="8671"/>
            <a:ext cx="12192000" cy="216958"/>
          </a:xfrm>
          <a:prstGeom prst="rect">
            <a:avLst/>
          </a:prstGeom>
          <a:gradFill>
            <a:gsLst>
              <a:gs pos="0">
                <a:schemeClr val="tx1">
                  <a:alpha val="1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8" name="Picture 1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1680367" y="6514986"/>
            <a:ext cx="226211" cy="282689"/>
          </a:xfrm>
          <a:prstGeom prst="rect">
            <a:avLst/>
          </a:prstGeom>
        </p:spPr>
      </p:pic>
    </p:spTree>
    <p:extLst>
      <p:ext uri="{BB962C8B-B14F-4D97-AF65-F5344CB8AC3E}">
        <p14:creationId xmlns:p14="http://schemas.microsoft.com/office/powerpoint/2010/main" val="23742109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697" r:id="rId15"/>
  </p:sldLayoutIdLst>
  <p:txStyles>
    <p:title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p:titleStyle>
    <p:body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3.png"/><Relationship Id="rId5" Type="http://schemas.openxmlformats.org/officeDocument/2006/relationships/notesSlide" Target="../notesSlides/notesSlide26.xml"/><Relationship Id="rId4"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5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5.png"/><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1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1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1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1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1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9.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2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2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2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7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tags" Target="../tags/tag75.xml"/></Relationships>
</file>

<file path=ppt/slides/_rels/slide4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2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42.xml"/><Relationship Id="rId5" Type="http://schemas.openxmlformats.org/officeDocument/2006/relationships/slideLayout" Target="../slideLayouts/slideLayout14.xml"/><Relationship Id="rId4" Type="http://schemas.openxmlformats.org/officeDocument/2006/relationships/tags" Target="../tags/tag7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23.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4.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2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46.xml"/><Relationship Id="rId5" Type="http://schemas.openxmlformats.org/officeDocument/2006/relationships/slideLayout" Target="../slideLayouts/slideLayout14.xml"/><Relationship Id="rId4" Type="http://schemas.openxmlformats.org/officeDocument/2006/relationships/tags" Target="../tags/tag89.xml"/></Relationships>
</file>

<file path=ppt/slides/_rels/slide47.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2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47.xml"/><Relationship Id="rId5" Type="http://schemas.openxmlformats.org/officeDocument/2006/relationships/slideLayout" Target="../slideLayouts/slideLayout14.xml"/><Relationship Id="rId4" Type="http://schemas.openxmlformats.org/officeDocument/2006/relationships/tags" Target="../tags/tag93.xml"/></Relationships>
</file>

<file path=ppt/slides/_rels/slide48.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notesSlide" Target="../notesSlides/notesSlide48.xml"/><Relationship Id="rId5" Type="http://schemas.openxmlformats.org/officeDocument/2006/relationships/slideLayout" Target="../slideLayouts/slideLayout14.xml"/><Relationship Id="rId4" Type="http://schemas.openxmlformats.org/officeDocument/2006/relationships/tags" Target="../tags/tag97.xml"/></Relationships>
</file>

<file path=ppt/slides/_rels/slide49.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25.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49.xml"/><Relationship Id="rId5" Type="http://schemas.openxmlformats.org/officeDocument/2006/relationships/slideLayout" Target="../slideLayouts/slideLayout14.xml"/><Relationship Id="rId4" Type="http://schemas.openxmlformats.org/officeDocument/2006/relationships/tags" Target="../tags/tag10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2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image" Target="../media/image2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27.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28.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27.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9.png"/><Relationship Id="rId5" Type="http://schemas.openxmlformats.org/officeDocument/2006/relationships/notesSlide" Target="../notesSlides/notesSlide54.xml"/><Relationship Id="rId4"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11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30.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31.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32.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32.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2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33.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33.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34.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34.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35.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35.png"/><Relationship Id="rId5" Type="http://schemas.openxmlformats.org/officeDocument/2006/relationships/notesSlide" Target="../notesSlides/notesSlide65.xml"/><Relationship Id="rId4"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36.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7.png"/><Relationship Id="rId5" Type="http://schemas.openxmlformats.org/officeDocument/2006/relationships/notesSlide" Target="../notesSlides/notesSlide67.xml"/><Relationship Id="rId4"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3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14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40.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notesSlide" Target="../notesSlides/notesSlide70.xml"/><Relationship Id="rId5" Type="http://schemas.openxmlformats.org/officeDocument/2006/relationships/slideLayout" Target="../slideLayouts/slideLayout14.xml"/><Relationship Id="rId4" Type="http://schemas.openxmlformats.org/officeDocument/2006/relationships/tags" Target="../tags/tag14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38.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40.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4.xml"/><Relationship Id="rId1" Type="http://schemas.openxmlformats.org/officeDocument/2006/relationships/tags" Target="../tags/tag151.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4.xml"/><Relationship Id="rId1" Type="http://schemas.openxmlformats.org/officeDocument/2006/relationships/tags" Target="../tags/tag15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42.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42.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43.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4.xml"/><Relationship Id="rId1" Type="http://schemas.openxmlformats.org/officeDocument/2006/relationships/tags" Target="../tags/tag159.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4.xml"/><Relationship Id="rId1" Type="http://schemas.openxmlformats.org/officeDocument/2006/relationships/tags" Target="../tags/tag16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45.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45.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45.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46.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47.png"/><Relationship Id="rId5" Type="http://schemas.openxmlformats.org/officeDocument/2006/relationships/notesSlide" Target="../notesSlides/notesSlide84.xml"/><Relationship Id="rId4"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4.xml"/><Relationship Id="rId1" Type="http://schemas.openxmlformats.org/officeDocument/2006/relationships/tags" Target="../tags/tag172.xml"/><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48.png"/><Relationship Id="rId5" Type="http://schemas.openxmlformats.org/officeDocument/2006/relationships/notesSlide" Target="../notesSlides/notesSlide86.xml"/><Relationship Id="rId4"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48.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48.png"/><Relationship Id="rId5" Type="http://schemas.openxmlformats.org/officeDocument/2006/relationships/notesSlide" Target="../notesSlides/notesSlide88.xml"/><Relationship Id="rId4"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48.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49.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50.pn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143878" y="2142110"/>
            <a:ext cx="12048122" cy="1938992"/>
          </a:xfrm>
          <a:prstGeom prst="rect">
            <a:avLst/>
          </a:prstGeom>
          <a:noFill/>
        </p:spPr>
        <p:txBody>
          <a:bodyPr wrap="square" rtlCol="0">
            <a:spAutoFit/>
          </a:bodyPr>
          <a:lstStyle/>
          <a:p>
            <a:r>
              <a:rPr lang="en-US" sz="6000" dirty="0"/>
              <a:t>Install and Configure</a:t>
            </a:r>
          </a:p>
          <a:p>
            <a:r>
              <a:rPr lang="en-US" sz="6000" dirty="0">
                <a:solidFill>
                  <a:srgbClr val="00B0F0"/>
                </a:solidFill>
              </a:rPr>
              <a:t>Automated Forms Conversion Service</a:t>
            </a:r>
          </a:p>
        </p:txBody>
      </p:sp>
      <p:pic>
        <p:nvPicPr>
          <p:cNvPr id="22" name="Picture 21">
            <a:extLst>
              <a:ext uri="{FF2B5EF4-FFF2-40B4-BE49-F238E27FC236}">
                <a16:creationId xmlns:a16="http://schemas.microsoft.com/office/drawing/2014/main" id="{5224096B-9A6A-4DB9-8507-3CB0BA3897BA}"/>
              </a:ext>
            </a:extLst>
          </p:cNvPr>
          <p:cNvPicPr>
            <a:picLocks noChangeAspect="1"/>
          </p:cNvPicPr>
          <p:nvPr>
            <p:custDataLst>
              <p:tags r:id="rId2"/>
            </p:custDataLst>
          </p:nvPr>
        </p:nvPicPr>
        <p:blipFill>
          <a:blip r:embed="rId5"/>
          <a:stretch>
            <a:fillRect/>
          </a:stretch>
        </p:blipFill>
        <p:spPr>
          <a:xfrm>
            <a:off x="143878" y="-5076"/>
            <a:ext cx="409575" cy="676275"/>
          </a:xfrm>
          <a:prstGeom prst="rect">
            <a:avLst/>
          </a:prstGeom>
        </p:spPr>
      </p:pic>
    </p:spTree>
    <p:extLst>
      <p:ext uri="{BB962C8B-B14F-4D97-AF65-F5344CB8AC3E}">
        <p14:creationId xmlns:p14="http://schemas.microsoft.com/office/powerpoint/2010/main" val="176069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2308324"/>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796925" indent="-457200">
              <a:buFont typeface="+mj-lt"/>
              <a:buAutoNum type="arabicPeriod"/>
            </a:pPr>
            <a:r>
              <a:rPr lang="en-US" sz="2000" dirty="0"/>
              <a:t>Latest AEM 6.5 Forms add-on package</a:t>
            </a:r>
            <a:endParaRPr lang="en-US" sz="2000" b="1" dirty="0"/>
          </a:p>
          <a:p>
            <a:pPr marL="339725"/>
            <a:r>
              <a:rPr lang="en-US" sz="2800" dirty="0"/>
              <a:t> </a:t>
            </a:r>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
        <p:nvSpPr>
          <p:cNvPr id="3" name="Rectangle 2">
            <a:extLst>
              <a:ext uri="{FF2B5EF4-FFF2-40B4-BE49-F238E27FC236}">
                <a16:creationId xmlns:a16="http://schemas.microsoft.com/office/drawing/2014/main" id="{EB048290-B65D-4752-B286-132CC20AA37D}"/>
              </a:ext>
            </a:extLst>
          </p:cNvPr>
          <p:cNvSpPr/>
          <p:nvPr>
            <p:custDataLst>
              <p:tags r:id="rId2"/>
            </p:custDataLst>
          </p:nvPr>
        </p:nvSpPr>
        <p:spPr>
          <a:xfrm>
            <a:off x="751840" y="4376896"/>
            <a:ext cx="9916160" cy="369332"/>
          </a:xfrm>
          <a:prstGeom prst="rect">
            <a:avLst/>
          </a:prstGeom>
        </p:spPr>
        <p:txBody>
          <a:bodyPr wrap="square">
            <a:spAutoFit/>
          </a:bodyPr>
          <a:lstStyle/>
          <a:p>
            <a:pPr marL="339725"/>
            <a:r>
              <a:rPr lang="en-US" dirty="0"/>
              <a:t>For download and install instructions, see AEM 6.5 Forms documentation</a:t>
            </a:r>
          </a:p>
        </p:txBody>
      </p:sp>
    </p:spTree>
    <p:extLst>
      <p:ext uri="{BB962C8B-B14F-4D97-AF65-F5344CB8AC3E}">
        <p14:creationId xmlns:p14="http://schemas.microsoft.com/office/powerpoint/2010/main" val="125092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809174" y="2227352"/>
            <a:ext cx="10573652" cy="1877437"/>
          </a:xfrm>
          <a:prstGeom prst="rect">
            <a:avLst/>
          </a:prstGeom>
          <a:noFill/>
        </p:spPr>
        <p:txBody>
          <a:bodyPr wrap="square" rtlCol="0">
            <a:spAutoFit/>
          </a:bodyPr>
          <a:lstStyle/>
          <a:p>
            <a:pPr algn="ctr"/>
            <a:r>
              <a:rPr lang="en-US" sz="6000" dirty="0"/>
              <a:t>3. Configure</a:t>
            </a:r>
          </a:p>
          <a:p>
            <a:pPr algn="just"/>
            <a:endParaRPr lang="en-US" sz="2800" dirty="0"/>
          </a:p>
          <a:p>
            <a:pPr algn="just"/>
            <a:endParaRPr lang="en-US" sz="2800" dirty="0"/>
          </a:p>
        </p:txBody>
      </p:sp>
    </p:spTree>
    <p:extLst>
      <p:ext uri="{BB962C8B-B14F-4D97-AF65-F5344CB8AC3E}">
        <p14:creationId xmlns:p14="http://schemas.microsoft.com/office/powerpoint/2010/main" val="4936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3662541"/>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796925" indent="-457200">
              <a:buFont typeface="+mj-lt"/>
              <a:buAutoNum type="arabicPeriod"/>
            </a:pPr>
            <a:r>
              <a:rPr lang="en-US" sz="2000" dirty="0"/>
              <a:t>Latest AEM 6.5 Forms add-on package</a:t>
            </a:r>
          </a:p>
          <a:p>
            <a:pPr marL="796925" indent="-457200">
              <a:buFont typeface="+mj-lt"/>
              <a:buAutoNum type="arabicPeriod"/>
            </a:pPr>
            <a:r>
              <a:rPr lang="en-US" sz="2000" dirty="0"/>
              <a:t>Latest Automated Forms Conversion service connector package </a:t>
            </a:r>
            <a:endParaRPr lang="en-US" sz="2000" b="1" dirty="0"/>
          </a:p>
          <a:p>
            <a:pPr marL="796925" indent="-457200">
              <a:buFont typeface="+mj-lt"/>
              <a:buAutoNum type="arabicPeriod"/>
            </a:pPr>
            <a:endParaRPr lang="en-US" sz="2000" dirty="0"/>
          </a:p>
          <a:p>
            <a:pPr marL="796925" indent="-457200">
              <a:buFont typeface="+mj-lt"/>
              <a:buAutoNum type="arabicPeriod"/>
            </a:pPr>
            <a:endParaRPr lang="en-US" sz="2800" dirty="0"/>
          </a:p>
          <a:p>
            <a:pPr marL="796925" indent="-457200">
              <a:buFont typeface="+mj-lt"/>
              <a:buAutoNum type="arabicPeriod"/>
            </a:pPr>
            <a:endParaRPr lang="en-US" sz="2000" b="1" dirty="0"/>
          </a:p>
          <a:p>
            <a:pPr marL="339725"/>
            <a:r>
              <a:rPr lang="en-US" sz="2800" dirty="0"/>
              <a:t> </a:t>
            </a:r>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2525515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3970318"/>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796925" indent="-457200">
              <a:buFont typeface="+mj-lt"/>
              <a:buAutoNum type="arabicPeriod"/>
            </a:pPr>
            <a:r>
              <a:rPr lang="en-US" sz="2000" dirty="0"/>
              <a:t>Latest AEM 6.5 Forms add-on package</a:t>
            </a:r>
          </a:p>
          <a:p>
            <a:pPr marL="796925" indent="-457200">
              <a:buFont typeface="+mj-lt"/>
              <a:buAutoNum type="arabicPeriod"/>
            </a:pPr>
            <a:r>
              <a:rPr lang="en-US" sz="2000" dirty="0"/>
              <a:t>Latest Automated Forms Conversion service connector package </a:t>
            </a:r>
            <a:endParaRPr lang="en-US" sz="2000" b="1" dirty="0"/>
          </a:p>
          <a:p>
            <a:pPr marL="796925" indent="-457200">
              <a:buFont typeface="+mj-lt"/>
              <a:buAutoNum type="arabicPeriod"/>
            </a:pPr>
            <a:r>
              <a:rPr lang="en-US" sz="2000" dirty="0"/>
              <a:t>AEM user added to the forms-users group</a:t>
            </a:r>
          </a:p>
          <a:p>
            <a:pPr marL="796925" indent="-457200">
              <a:buFont typeface="+mj-lt"/>
              <a:buAutoNum type="arabicPeriod"/>
            </a:pPr>
            <a:endParaRPr lang="en-US" sz="2000" dirty="0"/>
          </a:p>
          <a:p>
            <a:pPr marL="796925" indent="-457200">
              <a:buFont typeface="+mj-lt"/>
              <a:buAutoNum type="arabicPeriod"/>
            </a:pPr>
            <a:endParaRPr lang="en-US" sz="2800" dirty="0"/>
          </a:p>
          <a:p>
            <a:pPr marL="796925" indent="-457200">
              <a:buFont typeface="+mj-lt"/>
              <a:buAutoNum type="arabicPeriod"/>
            </a:pPr>
            <a:endParaRPr lang="en-US" sz="2000" b="1" dirty="0"/>
          </a:p>
          <a:p>
            <a:pPr marL="339725"/>
            <a:r>
              <a:rPr lang="en-US" sz="2800" dirty="0"/>
              <a:t> </a:t>
            </a:r>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219399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4278094"/>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796925" indent="-457200">
              <a:buFont typeface="+mj-lt"/>
              <a:buAutoNum type="arabicPeriod"/>
            </a:pPr>
            <a:r>
              <a:rPr lang="en-US" sz="2000" dirty="0"/>
              <a:t>Latest AEM 6.5 Forms add-on package</a:t>
            </a:r>
          </a:p>
          <a:p>
            <a:pPr marL="796925" indent="-457200">
              <a:buFont typeface="+mj-lt"/>
              <a:buAutoNum type="arabicPeriod"/>
            </a:pPr>
            <a:r>
              <a:rPr lang="en-US" sz="2000" dirty="0"/>
              <a:t>Latest Automated Forms Conversion service connector package </a:t>
            </a:r>
            <a:endParaRPr lang="en-US" sz="2000" b="1" dirty="0"/>
          </a:p>
          <a:p>
            <a:pPr marL="796925" indent="-457200">
              <a:buFont typeface="+mj-lt"/>
              <a:buAutoNum type="arabicPeriod"/>
            </a:pPr>
            <a:r>
              <a:rPr lang="en-US" sz="2000" dirty="0"/>
              <a:t>AEM user added to the forms-users group</a:t>
            </a:r>
          </a:p>
          <a:p>
            <a:pPr marL="796925" indent="-457200">
              <a:buFont typeface="+mj-lt"/>
              <a:buAutoNum type="arabicPeriod"/>
            </a:pPr>
            <a:r>
              <a:rPr lang="en-US" sz="2000" dirty="0"/>
              <a:t>Day CQ Mail service</a:t>
            </a:r>
          </a:p>
          <a:p>
            <a:pPr marL="339725"/>
            <a:endParaRPr lang="en-US" sz="2000" dirty="0"/>
          </a:p>
          <a:p>
            <a:pPr marL="796925" indent="-457200">
              <a:buFont typeface="+mj-lt"/>
              <a:buAutoNum type="arabicPeriod"/>
            </a:pPr>
            <a:endParaRPr lang="en-US" sz="2800" dirty="0"/>
          </a:p>
          <a:p>
            <a:pPr marL="796925" indent="-457200">
              <a:buFont typeface="+mj-lt"/>
              <a:buAutoNum type="arabicPeriod"/>
            </a:pPr>
            <a:endParaRPr lang="en-US" sz="2000" b="1" dirty="0"/>
          </a:p>
          <a:p>
            <a:pPr marL="339725"/>
            <a:r>
              <a:rPr lang="en-US" sz="2800" dirty="0"/>
              <a:t> </a:t>
            </a:r>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137837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4585871"/>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796925" indent="-457200">
              <a:buFont typeface="+mj-lt"/>
              <a:buAutoNum type="arabicPeriod"/>
            </a:pPr>
            <a:r>
              <a:rPr lang="en-US" sz="2000" dirty="0"/>
              <a:t>Latest AEM 6.5 Forms add-on package</a:t>
            </a:r>
          </a:p>
          <a:p>
            <a:pPr marL="796925" indent="-457200">
              <a:buFont typeface="+mj-lt"/>
              <a:buAutoNum type="arabicPeriod"/>
            </a:pPr>
            <a:r>
              <a:rPr lang="en-US" sz="2000" dirty="0"/>
              <a:t>Latest Automated Forms Conversion service connector package </a:t>
            </a:r>
            <a:endParaRPr lang="en-US" sz="2000" b="1" dirty="0"/>
          </a:p>
          <a:p>
            <a:pPr marL="796925" indent="-457200">
              <a:buFont typeface="+mj-lt"/>
              <a:buAutoNum type="arabicPeriod"/>
            </a:pPr>
            <a:r>
              <a:rPr lang="en-US" sz="2000" dirty="0"/>
              <a:t>AEM user added to the forms-users group</a:t>
            </a:r>
          </a:p>
          <a:p>
            <a:pPr marL="796925" indent="-457200">
              <a:buFont typeface="+mj-lt"/>
              <a:buAutoNum type="arabicPeriod"/>
            </a:pPr>
            <a:r>
              <a:rPr lang="en-US" sz="2000" dirty="0"/>
              <a:t>Day CQ Mail service</a:t>
            </a:r>
          </a:p>
          <a:p>
            <a:pPr marL="796925" indent="-457200">
              <a:buFont typeface="+mj-lt"/>
              <a:buAutoNum type="arabicPeriod"/>
            </a:pPr>
            <a:r>
              <a:rPr lang="en-US" sz="2000" dirty="0"/>
              <a:t>AEM Forms reference themes package</a:t>
            </a:r>
          </a:p>
          <a:p>
            <a:pPr marL="796925" indent="-457200">
              <a:buFont typeface="+mj-lt"/>
              <a:buAutoNum type="arabicPeriod"/>
            </a:pPr>
            <a:endParaRPr lang="en-US" sz="2000" dirty="0"/>
          </a:p>
          <a:p>
            <a:pPr marL="796925" indent="-457200">
              <a:buFont typeface="+mj-lt"/>
              <a:buAutoNum type="arabicPeriod"/>
            </a:pPr>
            <a:endParaRPr lang="en-US" sz="2800" dirty="0"/>
          </a:p>
          <a:p>
            <a:pPr marL="796925" indent="-457200">
              <a:buFont typeface="+mj-lt"/>
              <a:buAutoNum type="arabicPeriod"/>
            </a:pPr>
            <a:endParaRPr lang="en-US" sz="2000" b="1" dirty="0"/>
          </a:p>
          <a:p>
            <a:pPr marL="339725"/>
            <a:r>
              <a:rPr lang="en-US" sz="2800" dirty="0"/>
              <a:t> </a:t>
            </a:r>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376957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1261884"/>
          </a:xfrm>
          <a:prstGeom prst="rect">
            <a:avLst/>
          </a:prstGeom>
          <a:noFill/>
        </p:spPr>
        <p:txBody>
          <a:bodyPr wrap="square" rtlCol="0">
            <a:spAutoFit/>
          </a:bodyPr>
          <a:lstStyle/>
          <a:p>
            <a:pPr marL="796925" indent="-457200">
              <a:buFont typeface="+mj-lt"/>
              <a:buAutoNum type="arabicPeriod"/>
            </a:pPr>
            <a:r>
              <a:rPr lang="en-US" sz="2000" dirty="0"/>
              <a:t>Creating a profile on Adobe I/O</a:t>
            </a:r>
            <a:endParaRPr lang="en-US" sz="2800" dirty="0"/>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294007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2000548"/>
          </a:xfrm>
          <a:prstGeom prst="rect">
            <a:avLst/>
          </a:prstGeom>
          <a:noFill/>
        </p:spPr>
        <p:txBody>
          <a:bodyPr wrap="square" rtlCol="0">
            <a:spAutoFit/>
          </a:bodyPr>
          <a:lstStyle/>
          <a:p>
            <a:pPr marL="796925" indent="-457200">
              <a:buFont typeface="+mj-lt"/>
              <a:buAutoNum type="arabicPeriod"/>
            </a:pPr>
            <a:r>
              <a:rPr lang="en-US" sz="2000" dirty="0"/>
              <a:t>Creating a profile on Adobe I/O</a:t>
            </a:r>
          </a:p>
          <a:p>
            <a:pPr marL="796925" indent="-457200">
              <a:buFont typeface="+mj-lt"/>
              <a:buAutoNum type="arabicPeriod"/>
            </a:pPr>
            <a:r>
              <a:rPr lang="en-US" sz="2000" dirty="0"/>
              <a:t>Adding developers to Adobe I/O profile</a:t>
            </a:r>
          </a:p>
          <a:p>
            <a:pPr marL="339725"/>
            <a:endParaRPr lang="en-US" sz="2800" dirty="0"/>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392307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1877437"/>
          </a:xfrm>
          <a:prstGeom prst="rect">
            <a:avLst/>
          </a:prstGeom>
          <a:noFill/>
        </p:spPr>
        <p:txBody>
          <a:bodyPr wrap="square" rtlCol="0">
            <a:spAutoFit/>
          </a:bodyPr>
          <a:lstStyle/>
          <a:p>
            <a:pPr marL="796925" indent="-457200">
              <a:buFont typeface="+mj-lt"/>
              <a:buAutoNum type="arabicPeriod"/>
            </a:pPr>
            <a:r>
              <a:rPr lang="en-US" sz="2000" dirty="0"/>
              <a:t>Creating a profile on Adobe I/O</a:t>
            </a:r>
          </a:p>
          <a:p>
            <a:pPr marL="796925" indent="-457200">
              <a:buFont typeface="+mj-lt"/>
              <a:buAutoNum type="arabicPeriod"/>
            </a:pPr>
            <a:r>
              <a:rPr lang="en-US" sz="2000" dirty="0"/>
              <a:t>Adding developers to Adobe I/O profile</a:t>
            </a:r>
          </a:p>
          <a:p>
            <a:pPr marL="796925" indent="-457200">
              <a:buFont typeface="+mj-lt"/>
              <a:buAutoNum type="arabicPeriod"/>
            </a:pPr>
            <a:r>
              <a:rPr lang="en-US" sz="2000" dirty="0"/>
              <a:t>Creating IMS Configuration</a:t>
            </a:r>
            <a:endParaRPr lang="en-US" sz="2800" dirty="0"/>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50409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1323439"/>
          </a:xfrm>
          <a:prstGeom prst="rect">
            <a:avLst/>
          </a:prstGeom>
          <a:noFill/>
        </p:spPr>
        <p:txBody>
          <a:bodyPr wrap="square" rtlCol="0">
            <a:spAutoFit/>
          </a:bodyPr>
          <a:lstStyle/>
          <a:p>
            <a:pPr marL="796925" indent="-457200">
              <a:buFont typeface="+mj-lt"/>
              <a:buAutoNum type="arabicPeriod"/>
            </a:pPr>
            <a:r>
              <a:rPr lang="en-US" sz="2000" dirty="0"/>
              <a:t>Creating a profile on Adobe I/O</a:t>
            </a:r>
          </a:p>
          <a:p>
            <a:pPr marL="796925" indent="-457200">
              <a:buFont typeface="+mj-lt"/>
              <a:buAutoNum type="arabicPeriod"/>
            </a:pPr>
            <a:r>
              <a:rPr lang="en-US" sz="2000" dirty="0"/>
              <a:t>Adding developers to Adobe I/O profile</a:t>
            </a:r>
          </a:p>
          <a:p>
            <a:pPr marL="796925" indent="-457200">
              <a:buFont typeface="+mj-lt"/>
              <a:buAutoNum type="arabicPeriod"/>
            </a:pPr>
            <a:r>
              <a:rPr lang="en-US" sz="2000" dirty="0"/>
              <a:t>Creating IMS Configuration</a:t>
            </a:r>
          </a:p>
          <a:p>
            <a:pPr marL="796925" indent="-457200">
              <a:buFont typeface="+mj-lt"/>
              <a:buAutoNum type="arabicPeriod"/>
            </a:pPr>
            <a:r>
              <a:rPr lang="en-US" sz="2000" dirty="0"/>
              <a:t>Creating Integration in Adobe I/O</a:t>
            </a:r>
            <a:endParaRPr lang="en-US" sz="2800" dirty="0"/>
          </a:p>
        </p:txBody>
      </p:sp>
    </p:spTree>
    <p:extLst>
      <p:ext uri="{BB962C8B-B14F-4D97-AF65-F5344CB8AC3E}">
        <p14:creationId xmlns:p14="http://schemas.microsoft.com/office/powerpoint/2010/main" val="28209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E42C17-149A-47F9-9731-02AB70009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3541002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2062103"/>
          </a:xfrm>
          <a:prstGeom prst="rect">
            <a:avLst/>
          </a:prstGeom>
          <a:noFill/>
        </p:spPr>
        <p:txBody>
          <a:bodyPr wrap="square" rtlCol="0">
            <a:spAutoFit/>
          </a:bodyPr>
          <a:lstStyle/>
          <a:p>
            <a:pPr marL="796925" indent="-457200">
              <a:buFont typeface="+mj-lt"/>
              <a:buAutoNum type="arabicPeriod"/>
            </a:pPr>
            <a:r>
              <a:rPr lang="en-US" sz="2000" dirty="0"/>
              <a:t>Creating a profile on Adobe I/O</a:t>
            </a:r>
          </a:p>
          <a:p>
            <a:pPr marL="796925" indent="-457200">
              <a:buFont typeface="+mj-lt"/>
              <a:buAutoNum type="arabicPeriod"/>
            </a:pPr>
            <a:r>
              <a:rPr lang="en-US" sz="2000" dirty="0"/>
              <a:t>Adding developers to Adobe I/O profile</a:t>
            </a:r>
          </a:p>
          <a:p>
            <a:pPr marL="796925" indent="-457200">
              <a:buFont typeface="+mj-lt"/>
              <a:buAutoNum type="arabicPeriod"/>
            </a:pPr>
            <a:r>
              <a:rPr lang="en-US" sz="2000" dirty="0"/>
              <a:t>Creating IMS Configuration</a:t>
            </a:r>
          </a:p>
          <a:p>
            <a:pPr marL="796925" indent="-457200">
              <a:buFont typeface="+mj-lt"/>
              <a:buAutoNum type="arabicPeriod"/>
            </a:pPr>
            <a:r>
              <a:rPr lang="en-US" sz="2000" dirty="0"/>
              <a:t>Creating Integration in Adobe I/O</a:t>
            </a:r>
          </a:p>
          <a:p>
            <a:pPr marL="796925" indent="-457200">
              <a:buFont typeface="+mj-lt"/>
              <a:buAutoNum type="arabicPeriod"/>
            </a:pPr>
            <a:r>
              <a:rPr lang="en-US" sz="2000" dirty="0"/>
              <a:t>Creating a cloud service configuration</a:t>
            </a: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109090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809174" y="2227352"/>
            <a:ext cx="10573652" cy="1200329"/>
          </a:xfrm>
          <a:prstGeom prst="rect">
            <a:avLst/>
          </a:prstGeom>
          <a:noFill/>
        </p:spPr>
        <p:txBody>
          <a:bodyPr wrap="square" rtlCol="0">
            <a:spAutoFit/>
          </a:bodyPr>
          <a:lstStyle/>
          <a:p>
            <a:pPr algn="ctr"/>
            <a:r>
              <a:rPr lang="en-US" sz="4000" dirty="0"/>
              <a:t>Configuring the service </a:t>
            </a:r>
          </a:p>
          <a:p>
            <a:pPr algn="just"/>
            <a:endParaRPr lang="en-US" sz="1600" dirty="0"/>
          </a:p>
          <a:p>
            <a:pPr algn="just"/>
            <a:endParaRPr lang="en-US" sz="1600" dirty="0"/>
          </a:p>
        </p:txBody>
      </p:sp>
    </p:spTree>
    <p:extLst>
      <p:ext uri="{BB962C8B-B14F-4D97-AF65-F5344CB8AC3E}">
        <p14:creationId xmlns:p14="http://schemas.microsoft.com/office/powerpoint/2010/main" val="304952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255FD-446B-4A6B-AE58-B30D5ECA5A9B}"/>
              </a:ext>
            </a:extLst>
          </p:cNvPr>
          <p:cNvSpPr txBox="1"/>
          <p:nvPr>
            <p:custDataLst>
              <p:tags r:id="rId1"/>
            </p:custDataLst>
          </p:nvPr>
        </p:nvSpPr>
        <p:spPr>
          <a:xfrm>
            <a:off x="809174" y="2227352"/>
            <a:ext cx="3986346" cy="954107"/>
          </a:xfrm>
          <a:prstGeom prst="rect">
            <a:avLst/>
          </a:prstGeom>
          <a:noFill/>
        </p:spPr>
        <p:txBody>
          <a:bodyPr wrap="square" rtlCol="0">
            <a:spAutoFit/>
          </a:bodyPr>
          <a:lstStyle/>
          <a:p>
            <a:pPr algn="ctr"/>
            <a:r>
              <a:rPr lang="en-US" sz="4000" b="1" dirty="0"/>
              <a:t>Administrators</a:t>
            </a:r>
            <a:endParaRPr lang="en-US" sz="1600" b="1" dirty="0"/>
          </a:p>
          <a:p>
            <a:pPr algn="just"/>
            <a:endParaRPr lang="en-US" sz="1600" b="1" dirty="0"/>
          </a:p>
        </p:txBody>
      </p:sp>
    </p:spTree>
    <p:extLst>
      <p:ext uri="{BB962C8B-B14F-4D97-AF65-F5344CB8AC3E}">
        <p14:creationId xmlns:p14="http://schemas.microsoft.com/office/powerpoint/2010/main" val="203186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255FD-446B-4A6B-AE58-B30D5ECA5A9B}"/>
              </a:ext>
            </a:extLst>
          </p:cNvPr>
          <p:cNvSpPr txBox="1"/>
          <p:nvPr>
            <p:custDataLst>
              <p:tags r:id="rId1"/>
            </p:custDataLst>
          </p:nvPr>
        </p:nvSpPr>
        <p:spPr>
          <a:xfrm>
            <a:off x="809174" y="2227352"/>
            <a:ext cx="3986346" cy="954107"/>
          </a:xfrm>
          <a:prstGeom prst="rect">
            <a:avLst/>
          </a:prstGeom>
          <a:noFill/>
        </p:spPr>
        <p:txBody>
          <a:bodyPr wrap="square" rtlCol="0">
            <a:spAutoFit/>
          </a:bodyPr>
          <a:lstStyle/>
          <a:p>
            <a:pPr algn="ctr"/>
            <a:r>
              <a:rPr lang="en-US" sz="4000" b="1" dirty="0"/>
              <a:t>Administrators</a:t>
            </a:r>
            <a:endParaRPr lang="en-US" sz="1600" b="1" dirty="0"/>
          </a:p>
          <a:p>
            <a:pPr algn="just"/>
            <a:endParaRPr lang="en-US" sz="1600" b="1" dirty="0"/>
          </a:p>
        </p:txBody>
      </p:sp>
      <p:sp>
        <p:nvSpPr>
          <p:cNvPr id="4" name="TextBox 3">
            <a:extLst>
              <a:ext uri="{FF2B5EF4-FFF2-40B4-BE49-F238E27FC236}">
                <a16:creationId xmlns:a16="http://schemas.microsoft.com/office/drawing/2014/main" id="{A3AA6264-EC4A-4D2D-9A2A-BDBD5AAE20D0}"/>
              </a:ext>
            </a:extLst>
          </p:cNvPr>
          <p:cNvSpPr txBox="1"/>
          <p:nvPr>
            <p:custDataLst>
              <p:tags r:id="rId2"/>
            </p:custDataLst>
          </p:nvPr>
        </p:nvSpPr>
        <p:spPr>
          <a:xfrm>
            <a:off x="7220134" y="4432072"/>
            <a:ext cx="3986346" cy="954107"/>
          </a:xfrm>
          <a:prstGeom prst="rect">
            <a:avLst/>
          </a:prstGeom>
          <a:noFill/>
        </p:spPr>
        <p:txBody>
          <a:bodyPr wrap="square" rtlCol="0">
            <a:spAutoFit/>
          </a:bodyPr>
          <a:lstStyle/>
          <a:p>
            <a:pPr algn="ctr"/>
            <a:r>
              <a:rPr lang="en-US" sz="4000" b="1" dirty="0"/>
              <a:t>Developers</a:t>
            </a:r>
            <a:endParaRPr lang="en-US" sz="1600" b="1" dirty="0"/>
          </a:p>
          <a:p>
            <a:pPr algn="just"/>
            <a:endParaRPr lang="en-US" sz="1600" b="1" dirty="0"/>
          </a:p>
        </p:txBody>
      </p:sp>
    </p:spTree>
    <p:extLst>
      <p:ext uri="{BB962C8B-B14F-4D97-AF65-F5344CB8AC3E}">
        <p14:creationId xmlns:p14="http://schemas.microsoft.com/office/powerpoint/2010/main" val="328324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255FD-446B-4A6B-AE58-B30D5ECA5A9B}"/>
              </a:ext>
            </a:extLst>
          </p:cNvPr>
          <p:cNvSpPr txBox="1"/>
          <p:nvPr>
            <p:custDataLst>
              <p:tags r:id="rId1"/>
            </p:custDataLst>
          </p:nvPr>
        </p:nvSpPr>
        <p:spPr>
          <a:xfrm>
            <a:off x="809174" y="2227352"/>
            <a:ext cx="3986346" cy="954107"/>
          </a:xfrm>
          <a:prstGeom prst="rect">
            <a:avLst/>
          </a:prstGeom>
          <a:noFill/>
        </p:spPr>
        <p:txBody>
          <a:bodyPr wrap="square" rtlCol="0">
            <a:spAutoFit/>
          </a:bodyPr>
          <a:lstStyle/>
          <a:p>
            <a:pPr algn="ctr"/>
            <a:r>
              <a:rPr lang="en-US" sz="4000" b="1" dirty="0"/>
              <a:t>Administrators</a:t>
            </a:r>
            <a:endParaRPr lang="en-US" sz="1600" b="1" dirty="0"/>
          </a:p>
          <a:p>
            <a:pPr algn="just"/>
            <a:endParaRPr lang="en-US" sz="1600" b="1" dirty="0"/>
          </a:p>
        </p:txBody>
      </p:sp>
      <p:sp>
        <p:nvSpPr>
          <p:cNvPr id="4" name="TextBox 3">
            <a:extLst>
              <a:ext uri="{FF2B5EF4-FFF2-40B4-BE49-F238E27FC236}">
                <a16:creationId xmlns:a16="http://schemas.microsoft.com/office/drawing/2014/main" id="{A3AA6264-EC4A-4D2D-9A2A-BDBD5AAE20D0}"/>
              </a:ext>
            </a:extLst>
          </p:cNvPr>
          <p:cNvSpPr txBox="1"/>
          <p:nvPr>
            <p:custDataLst>
              <p:tags r:id="rId2"/>
            </p:custDataLst>
          </p:nvPr>
        </p:nvSpPr>
        <p:spPr>
          <a:xfrm>
            <a:off x="7220134" y="4432072"/>
            <a:ext cx="3986346" cy="954107"/>
          </a:xfrm>
          <a:prstGeom prst="rect">
            <a:avLst/>
          </a:prstGeom>
          <a:noFill/>
        </p:spPr>
        <p:txBody>
          <a:bodyPr wrap="square" rtlCol="0">
            <a:spAutoFit/>
          </a:bodyPr>
          <a:lstStyle/>
          <a:p>
            <a:pPr algn="ctr"/>
            <a:r>
              <a:rPr lang="en-US" sz="4000" b="1" dirty="0"/>
              <a:t>Developers</a:t>
            </a:r>
            <a:endParaRPr lang="en-US" sz="1600" b="1" dirty="0"/>
          </a:p>
          <a:p>
            <a:pPr algn="just"/>
            <a:endParaRPr lang="en-US" sz="1600" b="1" dirty="0"/>
          </a:p>
        </p:txBody>
      </p:sp>
    </p:spTree>
    <p:extLst>
      <p:ext uri="{BB962C8B-B14F-4D97-AF65-F5344CB8AC3E}">
        <p14:creationId xmlns:p14="http://schemas.microsoft.com/office/powerpoint/2010/main" val="2297585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255FD-446B-4A6B-AE58-B30D5ECA5A9B}"/>
              </a:ext>
            </a:extLst>
          </p:cNvPr>
          <p:cNvSpPr txBox="1"/>
          <p:nvPr>
            <p:custDataLst>
              <p:tags r:id="rId1"/>
            </p:custDataLst>
          </p:nvPr>
        </p:nvSpPr>
        <p:spPr>
          <a:xfrm>
            <a:off x="809174" y="2227352"/>
            <a:ext cx="3986346" cy="954107"/>
          </a:xfrm>
          <a:prstGeom prst="rect">
            <a:avLst/>
          </a:prstGeom>
          <a:noFill/>
        </p:spPr>
        <p:txBody>
          <a:bodyPr wrap="square" rtlCol="0">
            <a:spAutoFit/>
          </a:bodyPr>
          <a:lstStyle/>
          <a:p>
            <a:pPr algn="ctr"/>
            <a:r>
              <a:rPr lang="en-US" sz="4000" b="1" dirty="0"/>
              <a:t>Administrators</a:t>
            </a:r>
            <a:endParaRPr lang="en-US" sz="1600" b="1" dirty="0"/>
          </a:p>
          <a:p>
            <a:pPr algn="just"/>
            <a:endParaRPr lang="en-US" sz="1600" b="1" dirty="0"/>
          </a:p>
        </p:txBody>
      </p:sp>
      <p:sp>
        <p:nvSpPr>
          <p:cNvPr id="4" name="TextBox 3">
            <a:extLst>
              <a:ext uri="{FF2B5EF4-FFF2-40B4-BE49-F238E27FC236}">
                <a16:creationId xmlns:a16="http://schemas.microsoft.com/office/drawing/2014/main" id="{A3AA6264-EC4A-4D2D-9A2A-BDBD5AAE20D0}"/>
              </a:ext>
            </a:extLst>
          </p:cNvPr>
          <p:cNvSpPr txBox="1"/>
          <p:nvPr>
            <p:custDataLst>
              <p:tags r:id="rId2"/>
            </p:custDataLst>
          </p:nvPr>
        </p:nvSpPr>
        <p:spPr>
          <a:xfrm>
            <a:off x="7220134" y="4432072"/>
            <a:ext cx="3986346" cy="954107"/>
          </a:xfrm>
          <a:prstGeom prst="rect">
            <a:avLst/>
          </a:prstGeom>
          <a:noFill/>
        </p:spPr>
        <p:txBody>
          <a:bodyPr wrap="square" rtlCol="0">
            <a:spAutoFit/>
          </a:bodyPr>
          <a:lstStyle/>
          <a:p>
            <a:pPr algn="ctr"/>
            <a:r>
              <a:rPr lang="en-US" sz="4000" b="1" dirty="0"/>
              <a:t>Developers</a:t>
            </a:r>
            <a:endParaRPr lang="en-US" sz="1600" b="1" dirty="0"/>
          </a:p>
          <a:p>
            <a:pPr algn="just"/>
            <a:endParaRPr lang="en-US" sz="1600" b="1" dirty="0"/>
          </a:p>
        </p:txBody>
      </p:sp>
    </p:spTree>
    <p:extLst>
      <p:ext uri="{BB962C8B-B14F-4D97-AF65-F5344CB8AC3E}">
        <p14:creationId xmlns:p14="http://schemas.microsoft.com/office/powerpoint/2010/main" val="3755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2549C-E337-4320-A19B-0ECF143A1B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269" y="563301"/>
            <a:ext cx="7894271" cy="5604933"/>
          </a:xfrm>
          <a:prstGeom prst="rect">
            <a:avLst/>
          </a:prstGeom>
          <a:ln>
            <a:noFill/>
          </a:ln>
          <a:effectLst/>
        </p:spPr>
      </p:pic>
      <p:grpSp>
        <p:nvGrpSpPr>
          <p:cNvPr id="13" name="Group 12">
            <a:extLst>
              <a:ext uri="{FF2B5EF4-FFF2-40B4-BE49-F238E27FC236}">
                <a16:creationId xmlns:a16="http://schemas.microsoft.com/office/drawing/2014/main" id="{AD529B94-A59B-43C7-9E10-E52B6FD79E28}"/>
              </a:ext>
            </a:extLst>
          </p:cNvPr>
          <p:cNvGrpSpPr/>
          <p:nvPr>
            <p:custDataLst>
              <p:tags r:id="rId1"/>
            </p:custDataLst>
          </p:nvPr>
        </p:nvGrpSpPr>
        <p:grpSpPr>
          <a:xfrm>
            <a:off x="7617367" y="4337230"/>
            <a:ext cx="1500649" cy="369332"/>
            <a:chOff x="7603299" y="4337230"/>
            <a:chExt cx="1500649" cy="369332"/>
          </a:xfrm>
        </p:grpSpPr>
        <p:sp>
          <p:nvSpPr>
            <p:cNvPr id="16" name="Arrow: Left 15">
              <a:extLst>
                <a:ext uri="{FF2B5EF4-FFF2-40B4-BE49-F238E27FC236}">
                  <a16:creationId xmlns:a16="http://schemas.microsoft.com/office/drawing/2014/main" id="{E7C7256C-60DF-4F40-86AD-EB95394EE11C}"/>
                </a:ext>
              </a:extLst>
            </p:cNvPr>
            <p:cNvSpPr/>
            <p:nvPr>
              <p:custDataLst>
                <p:tags r:id="rId2"/>
              </p:custDataLst>
            </p:nvPr>
          </p:nvSpPr>
          <p:spPr>
            <a:xfrm>
              <a:off x="7603299" y="4359058"/>
              <a:ext cx="450937" cy="325676"/>
            </a:xfrm>
            <a:prstGeom prst="leftArrow">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8AB3652-4B95-4FE9-999E-56C1FD4B0E5F}"/>
                </a:ext>
              </a:extLst>
            </p:cNvPr>
            <p:cNvSpPr txBox="1"/>
            <p:nvPr>
              <p:custDataLst>
                <p:tags r:id="rId3"/>
              </p:custDataLst>
            </p:nvPr>
          </p:nvSpPr>
          <p:spPr>
            <a:xfrm>
              <a:off x="8109958" y="4337230"/>
              <a:ext cx="993990" cy="369332"/>
            </a:xfrm>
            <a:prstGeom prst="rect">
              <a:avLst/>
            </a:prstGeom>
            <a:noFill/>
          </p:spPr>
          <p:txBody>
            <a:bodyPr wrap="none" rtlCol="0">
              <a:spAutoFit/>
            </a:bodyPr>
            <a:lstStyle/>
            <a:p>
              <a:r>
                <a:rPr lang="en-US" dirty="0">
                  <a:solidFill>
                    <a:schemeClr val="accent6">
                      <a:lumMod val="75000"/>
                    </a:schemeClr>
                  </a:solidFill>
                </a:rPr>
                <a:t>Tap here</a:t>
              </a:r>
            </a:p>
          </p:txBody>
        </p:sp>
      </p:grpSp>
      <p:pic>
        <p:nvPicPr>
          <p:cNvPr id="2" name="Picture 1">
            <a:extLst>
              <a:ext uri="{FF2B5EF4-FFF2-40B4-BE49-F238E27FC236}">
                <a16:creationId xmlns:a16="http://schemas.microsoft.com/office/drawing/2014/main" id="{E755B38B-8FDF-46C6-968E-0808585BF54B}"/>
              </a:ext>
            </a:extLst>
          </p:cNvPr>
          <p:cNvPicPr>
            <a:picLocks noChangeAspect="1"/>
          </p:cNvPicPr>
          <p:nvPr/>
        </p:nvPicPr>
        <p:blipFill>
          <a:blip r:embed="rId7"/>
          <a:stretch>
            <a:fillRect/>
          </a:stretch>
        </p:blipFill>
        <p:spPr>
          <a:xfrm>
            <a:off x="2147887" y="500062"/>
            <a:ext cx="7896225" cy="5857875"/>
          </a:xfrm>
          <a:prstGeom prst="rect">
            <a:avLst/>
          </a:prstGeom>
        </p:spPr>
      </p:pic>
    </p:spTree>
    <p:extLst>
      <p:ext uri="{BB962C8B-B14F-4D97-AF65-F5344CB8AC3E}">
        <p14:creationId xmlns:p14="http://schemas.microsoft.com/office/powerpoint/2010/main" val="3285656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2831014" y="2420392"/>
            <a:ext cx="6196825" cy="1754326"/>
          </a:xfrm>
          <a:prstGeom prst="rect">
            <a:avLst/>
          </a:prstGeom>
          <a:noFill/>
        </p:spPr>
        <p:txBody>
          <a:bodyPr wrap="none" rtlCol="0">
            <a:spAutoFit/>
          </a:bodyPr>
          <a:lstStyle>
            <a:defPPr>
              <a:defRPr lang="en-US"/>
            </a:defPPr>
            <a:lvl1pPr>
              <a:defRPr sz="3600"/>
            </a:lvl1pPr>
          </a:lstStyle>
          <a:p>
            <a:r>
              <a:rPr lang="en-US" dirty="0"/>
              <a:t>3.1 Create a profile on Adobe I/O</a:t>
            </a:r>
          </a:p>
          <a:p>
            <a:endParaRPr lang="en-US" dirty="0"/>
          </a:p>
          <a:p>
            <a:endParaRPr lang="en-US" dirty="0"/>
          </a:p>
        </p:txBody>
      </p:sp>
    </p:spTree>
    <p:extLst>
      <p:ext uri="{BB962C8B-B14F-4D97-AF65-F5344CB8AC3E}">
        <p14:creationId xmlns:p14="http://schemas.microsoft.com/office/powerpoint/2010/main" val="788756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1B59D-D34E-4C6A-8F77-AC8D937D36FF}"/>
              </a:ext>
            </a:extLst>
          </p:cNvPr>
          <p:cNvPicPr>
            <a:picLocks noChangeAspect="1"/>
          </p:cNvPicPr>
          <p:nvPr/>
        </p:nvPicPr>
        <p:blipFill>
          <a:blip r:embed="rId4"/>
          <a:stretch>
            <a:fillRect/>
          </a:stretch>
        </p:blipFill>
        <p:spPr>
          <a:xfrm>
            <a:off x="7771764" y="3429000"/>
            <a:ext cx="3694748" cy="2740977"/>
          </a:xfrm>
          <a:prstGeom prst="rect">
            <a:avLst/>
          </a:prstGeom>
        </p:spPr>
      </p:pic>
      <p:sp>
        <p:nvSpPr>
          <p:cNvPr id="5" name="TextBox 4">
            <a:extLst>
              <a:ext uri="{FF2B5EF4-FFF2-40B4-BE49-F238E27FC236}">
                <a16:creationId xmlns:a16="http://schemas.microsoft.com/office/drawing/2014/main" id="{A13B8F9A-D8FB-4775-9EAD-BF3E75067906}"/>
              </a:ext>
            </a:extLst>
          </p:cNvPr>
          <p:cNvSpPr txBox="1"/>
          <p:nvPr>
            <p:custDataLst>
              <p:tags r:id="rId1"/>
            </p:custDataLst>
          </p:nvPr>
        </p:nvSpPr>
        <p:spPr>
          <a:xfrm>
            <a:off x="2831014" y="2420392"/>
            <a:ext cx="6196825" cy="1754326"/>
          </a:xfrm>
          <a:prstGeom prst="rect">
            <a:avLst/>
          </a:prstGeom>
          <a:noFill/>
        </p:spPr>
        <p:txBody>
          <a:bodyPr wrap="none" rtlCol="0">
            <a:spAutoFit/>
          </a:bodyPr>
          <a:lstStyle>
            <a:defPPr>
              <a:defRPr lang="en-US"/>
            </a:defPPr>
            <a:lvl1pPr>
              <a:defRPr sz="3600"/>
            </a:lvl1pPr>
          </a:lstStyle>
          <a:p>
            <a:r>
              <a:rPr lang="en-US" dirty="0"/>
              <a:t>3.1 Create a profile on Adobe I/O</a:t>
            </a:r>
          </a:p>
          <a:p>
            <a:endParaRPr lang="en-US" dirty="0"/>
          </a:p>
          <a:p>
            <a:endParaRPr lang="en-US" dirty="0"/>
          </a:p>
        </p:txBody>
      </p:sp>
    </p:spTree>
    <p:extLst>
      <p:ext uri="{BB962C8B-B14F-4D97-AF65-F5344CB8AC3E}">
        <p14:creationId xmlns:p14="http://schemas.microsoft.com/office/powerpoint/2010/main" val="3491445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A359BE-8948-4FA6-BD06-87780D1EB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373" y="609600"/>
            <a:ext cx="10676064" cy="5604933"/>
          </a:xfrm>
          <a:prstGeom prst="rect">
            <a:avLst/>
          </a:prstGeom>
          <a:ln>
            <a:noFill/>
          </a:ln>
          <a:effectLst/>
        </p:spPr>
      </p:pic>
      <p:sp>
        <p:nvSpPr>
          <p:cNvPr id="15" name="Arrow: Left 14">
            <a:extLst>
              <a:ext uri="{FF2B5EF4-FFF2-40B4-BE49-F238E27FC236}">
                <a16:creationId xmlns:a16="http://schemas.microsoft.com/office/drawing/2014/main" id="{FCFC90D1-831F-42F9-BA5D-10F88957EEB7}"/>
              </a:ext>
            </a:extLst>
          </p:cNvPr>
          <p:cNvSpPr/>
          <p:nvPr>
            <p:custDataLst>
              <p:tags r:id="rId1"/>
            </p:custDataLst>
          </p:nvPr>
        </p:nvSpPr>
        <p:spPr>
          <a:xfrm>
            <a:off x="2841867"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2" name="Rectangle 1">
            <a:extLst>
              <a:ext uri="{FF2B5EF4-FFF2-40B4-BE49-F238E27FC236}">
                <a16:creationId xmlns:a16="http://schemas.microsoft.com/office/drawing/2014/main" id="{BEF7908D-B595-4ECC-BE41-27E2EBC9B130}"/>
              </a:ext>
            </a:extLst>
          </p:cNvPr>
          <p:cNvSpPr/>
          <p:nvPr>
            <p:custDataLst>
              <p:tags r:id="rId2"/>
            </p:custDataLst>
          </p:nvPr>
        </p:nvSpPr>
        <p:spPr>
          <a:xfrm>
            <a:off x="7910225" y="5726668"/>
            <a:ext cx="3528402" cy="369332"/>
          </a:xfrm>
          <a:prstGeom prst="rect">
            <a:avLst/>
          </a:prstGeom>
        </p:spPr>
        <p:txBody>
          <a:bodyPr wrap="none">
            <a:spAutoFit/>
          </a:bodyPr>
          <a:lstStyle/>
          <a:p>
            <a:r>
              <a:rPr lang="en-US" dirty="0">
                <a:solidFill>
                  <a:schemeClr val="accent2"/>
                </a:solidFill>
              </a:rPr>
              <a:t>https://adminconsole.adobe.com/</a:t>
            </a:r>
          </a:p>
        </p:txBody>
      </p:sp>
      <p:sp>
        <p:nvSpPr>
          <p:cNvPr id="7" name="TextBox 6">
            <a:extLst>
              <a:ext uri="{FF2B5EF4-FFF2-40B4-BE49-F238E27FC236}">
                <a16:creationId xmlns:a16="http://schemas.microsoft.com/office/drawing/2014/main" id="{5BD367E4-F55C-40FF-8618-89FF2FBF4CB3}"/>
              </a:ext>
            </a:extLst>
          </p:cNvPr>
          <p:cNvSpPr txBox="1"/>
          <p:nvPr>
            <p:custDataLst>
              <p:tags r:id="rId3"/>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97454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809174" y="2227352"/>
            <a:ext cx="10573652" cy="1877437"/>
          </a:xfrm>
          <a:prstGeom prst="rect">
            <a:avLst/>
          </a:prstGeom>
          <a:noFill/>
        </p:spPr>
        <p:txBody>
          <a:bodyPr wrap="square" rtlCol="0">
            <a:spAutoFit/>
          </a:bodyPr>
          <a:lstStyle/>
          <a:p>
            <a:pPr algn="ctr"/>
            <a:r>
              <a:rPr lang="en-US" sz="6000" dirty="0"/>
              <a:t>1. Onboarding</a:t>
            </a:r>
          </a:p>
          <a:p>
            <a:pPr algn="just"/>
            <a:endParaRPr lang="en-US" sz="2800" dirty="0"/>
          </a:p>
          <a:p>
            <a:pPr algn="just"/>
            <a:endParaRPr lang="en-US" sz="2800" dirty="0"/>
          </a:p>
        </p:txBody>
      </p:sp>
    </p:spTree>
    <p:extLst>
      <p:ext uri="{BB962C8B-B14F-4D97-AF65-F5344CB8AC3E}">
        <p14:creationId xmlns:p14="http://schemas.microsoft.com/office/powerpoint/2010/main" val="1419903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FB8AE-BFD2-41CB-8882-34BDBE728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1884071"/>
            <a:ext cx="10914256" cy="3055991"/>
          </a:xfrm>
          <a:prstGeom prst="rect">
            <a:avLst/>
          </a:prstGeom>
          <a:ln>
            <a:noFill/>
          </a:ln>
          <a:effectLst/>
        </p:spPr>
      </p:pic>
      <p:sp>
        <p:nvSpPr>
          <p:cNvPr id="13" name="Arrow: Left 12">
            <a:extLst>
              <a:ext uri="{FF2B5EF4-FFF2-40B4-BE49-F238E27FC236}">
                <a16:creationId xmlns:a16="http://schemas.microsoft.com/office/drawing/2014/main" id="{02912BDC-FD32-4429-8793-1397025466AF}"/>
              </a:ext>
            </a:extLst>
          </p:cNvPr>
          <p:cNvSpPr/>
          <p:nvPr>
            <p:custDataLst>
              <p:tags r:id="rId1"/>
            </p:custDataLst>
          </p:nvPr>
        </p:nvSpPr>
        <p:spPr>
          <a:xfrm rot="10800000">
            <a:off x="10083453" y="3732758"/>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A819020-0C59-465E-B5FB-D4194B413C8D}"/>
              </a:ext>
            </a:extLst>
          </p:cNvPr>
          <p:cNvSpPr txBox="1"/>
          <p:nvPr>
            <p:custDataLst>
              <p:tags r:id="rId2"/>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81719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D06C7-850C-486F-B705-3E108C4B3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0858" y="609600"/>
            <a:ext cx="6941094" cy="5604933"/>
          </a:xfrm>
          <a:prstGeom prst="rect">
            <a:avLst/>
          </a:prstGeom>
          <a:ln>
            <a:noFill/>
          </a:ln>
          <a:effectLst/>
        </p:spPr>
      </p:pic>
      <p:sp>
        <p:nvSpPr>
          <p:cNvPr id="6" name="Arrow: Left 5">
            <a:extLst>
              <a:ext uri="{FF2B5EF4-FFF2-40B4-BE49-F238E27FC236}">
                <a16:creationId xmlns:a16="http://schemas.microsoft.com/office/drawing/2014/main" id="{BDCC5B4D-9C6E-41A1-8F52-B2F7D483C01B}"/>
              </a:ext>
            </a:extLst>
          </p:cNvPr>
          <p:cNvSpPr/>
          <p:nvPr>
            <p:custDataLst>
              <p:tags r:id="rId1"/>
            </p:custDataLst>
          </p:nvPr>
        </p:nvSpPr>
        <p:spPr>
          <a:xfrm rot="10800000">
            <a:off x="2395389" y="1553229"/>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7" name="TextBox 6">
            <a:extLst>
              <a:ext uri="{FF2B5EF4-FFF2-40B4-BE49-F238E27FC236}">
                <a16:creationId xmlns:a16="http://schemas.microsoft.com/office/drawing/2014/main" id="{3BB24FF2-89D8-4B5A-B970-C39A1640A109}"/>
              </a:ext>
            </a:extLst>
          </p:cNvPr>
          <p:cNvSpPr txBox="1"/>
          <p:nvPr>
            <p:custDataLst>
              <p:tags r:id="rId2"/>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87973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26B05-807C-4028-AC9D-2036425A3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0858" y="609600"/>
            <a:ext cx="6941094" cy="5604933"/>
          </a:xfrm>
          <a:prstGeom prst="rect">
            <a:avLst/>
          </a:prstGeom>
          <a:ln>
            <a:noFill/>
          </a:ln>
          <a:effectLst/>
        </p:spPr>
      </p:pic>
      <p:sp>
        <p:nvSpPr>
          <p:cNvPr id="4" name="Arrow: Left 3">
            <a:extLst>
              <a:ext uri="{FF2B5EF4-FFF2-40B4-BE49-F238E27FC236}">
                <a16:creationId xmlns:a16="http://schemas.microsoft.com/office/drawing/2014/main" id="{7D6DC70F-ACE1-4A02-8144-247A4512B5F1}"/>
              </a:ext>
            </a:extLst>
          </p:cNvPr>
          <p:cNvSpPr/>
          <p:nvPr>
            <p:custDataLst>
              <p:tags r:id="rId1"/>
            </p:custDataLst>
          </p:nvPr>
        </p:nvSpPr>
        <p:spPr>
          <a:xfrm rot="10800000">
            <a:off x="2395388" y="3429000"/>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E7141E7D-D90D-4283-A14F-39C9A8DE0C91}"/>
              </a:ext>
            </a:extLst>
          </p:cNvPr>
          <p:cNvSpPr txBox="1"/>
          <p:nvPr>
            <p:custDataLst>
              <p:tags r:id="rId2"/>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03403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7414AD-AC42-4A79-81FC-13C9935D1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0858" y="609600"/>
            <a:ext cx="6941094" cy="5604933"/>
          </a:xfrm>
          <a:prstGeom prst="rect">
            <a:avLst/>
          </a:prstGeom>
          <a:ln>
            <a:noFill/>
          </a:ln>
          <a:effectLst/>
        </p:spPr>
      </p:pic>
      <p:sp>
        <p:nvSpPr>
          <p:cNvPr id="18" name="Arrow: Left 17">
            <a:extLst>
              <a:ext uri="{FF2B5EF4-FFF2-40B4-BE49-F238E27FC236}">
                <a16:creationId xmlns:a16="http://schemas.microsoft.com/office/drawing/2014/main" id="{2E074D01-AB23-4EA5-B9FF-6274D9C99CBE}"/>
              </a:ext>
            </a:extLst>
          </p:cNvPr>
          <p:cNvSpPr/>
          <p:nvPr>
            <p:custDataLst>
              <p:tags r:id="rId1"/>
            </p:custDataLst>
          </p:nvPr>
        </p:nvSpPr>
        <p:spPr>
          <a:xfrm>
            <a:off x="9238682" y="5674291"/>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C2E3D2E0-D87D-4644-B8E8-D5213CEE1C9F}"/>
              </a:ext>
            </a:extLst>
          </p:cNvPr>
          <p:cNvSpPr txBox="1"/>
          <p:nvPr>
            <p:custDataLst>
              <p:tags r:id="rId2"/>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430438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C6D76-58D1-4E7B-98BB-3EE1C11C0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1611215"/>
            <a:ext cx="10914256" cy="3601702"/>
          </a:xfrm>
          <a:prstGeom prst="rect">
            <a:avLst/>
          </a:prstGeom>
          <a:ln>
            <a:noFill/>
          </a:ln>
          <a:effectLst/>
        </p:spPr>
      </p:pic>
      <p:sp>
        <p:nvSpPr>
          <p:cNvPr id="12" name="Arrow: Left 11">
            <a:extLst>
              <a:ext uri="{FF2B5EF4-FFF2-40B4-BE49-F238E27FC236}">
                <a16:creationId xmlns:a16="http://schemas.microsoft.com/office/drawing/2014/main" id="{4D024216-6CEF-4E1C-9CD0-56DFE6409C5E}"/>
              </a:ext>
            </a:extLst>
          </p:cNvPr>
          <p:cNvSpPr/>
          <p:nvPr>
            <p:custDataLst>
              <p:tags r:id="rId1"/>
            </p:custDataLst>
          </p:nvPr>
        </p:nvSpPr>
        <p:spPr>
          <a:xfrm rot="10800000">
            <a:off x="2179110" y="4218141"/>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5" name="TextBox 4">
            <a:extLst>
              <a:ext uri="{FF2B5EF4-FFF2-40B4-BE49-F238E27FC236}">
                <a16:creationId xmlns:a16="http://schemas.microsoft.com/office/drawing/2014/main" id="{8F931686-7721-4908-98B5-FBBAB6BDDF79}"/>
              </a:ext>
            </a:extLst>
          </p:cNvPr>
          <p:cNvSpPr txBox="1"/>
          <p:nvPr>
            <p:custDataLst>
              <p:tags r:id="rId2"/>
            </p:custDataLst>
          </p:nvPr>
        </p:nvSpPr>
        <p:spPr>
          <a:xfrm>
            <a:off x="-136675" y="227968"/>
            <a:ext cx="6228080" cy="830997"/>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Create a profile on Adobe I/O</a:t>
            </a: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173217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2795961" y="2782669"/>
            <a:ext cx="6497933" cy="646331"/>
          </a:xfrm>
          <a:prstGeom prst="rect">
            <a:avLst/>
          </a:prstGeom>
          <a:noFill/>
        </p:spPr>
        <p:txBody>
          <a:bodyPr wrap="none" rtlCol="0">
            <a:spAutoFit/>
          </a:bodyPr>
          <a:lstStyle/>
          <a:p>
            <a:r>
              <a:rPr lang="en-US" sz="3600" dirty="0"/>
              <a:t>3.2 Add developers to your profile</a:t>
            </a:r>
          </a:p>
        </p:txBody>
      </p:sp>
    </p:spTree>
    <p:extLst>
      <p:ext uri="{BB962C8B-B14F-4D97-AF65-F5344CB8AC3E}">
        <p14:creationId xmlns:p14="http://schemas.microsoft.com/office/powerpoint/2010/main" val="222456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357CC-CBCB-418F-A466-D04A849F37BB}"/>
              </a:ext>
            </a:extLst>
          </p:cNvPr>
          <p:cNvPicPr>
            <a:picLocks noChangeAspect="1"/>
          </p:cNvPicPr>
          <p:nvPr/>
        </p:nvPicPr>
        <p:blipFill>
          <a:blip r:embed="rId5"/>
          <a:stretch>
            <a:fillRect/>
          </a:stretch>
        </p:blipFill>
        <p:spPr>
          <a:xfrm>
            <a:off x="709612" y="571182"/>
            <a:ext cx="10772775" cy="5857875"/>
          </a:xfrm>
          <a:prstGeom prst="rect">
            <a:avLst/>
          </a:prstGeom>
        </p:spPr>
      </p:pic>
      <p:sp>
        <p:nvSpPr>
          <p:cNvPr id="13" name="Arrow: Left 12">
            <a:extLst>
              <a:ext uri="{FF2B5EF4-FFF2-40B4-BE49-F238E27FC236}">
                <a16:creationId xmlns:a16="http://schemas.microsoft.com/office/drawing/2014/main" id="{04B1B595-0545-4E97-AD73-2E3A6727108B}"/>
              </a:ext>
            </a:extLst>
          </p:cNvPr>
          <p:cNvSpPr/>
          <p:nvPr>
            <p:custDataLst>
              <p:tags r:id="rId1"/>
            </p:custDataLst>
          </p:nvPr>
        </p:nvSpPr>
        <p:spPr>
          <a:xfrm>
            <a:off x="2233292" y="5861433"/>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7" name="TextBox 6">
            <a:extLst>
              <a:ext uri="{FF2B5EF4-FFF2-40B4-BE49-F238E27FC236}">
                <a16:creationId xmlns:a16="http://schemas.microsoft.com/office/drawing/2014/main" id="{A692698E-03AC-4F4A-A056-E7F87A1FF0D8}"/>
              </a:ext>
            </a:extLst>
          </p:cNvPr>
          <p:cNvSpPr txBox="1"/>
          <p:nvPr>
            <p:custDataLst>
              <p:tags r:id="rId2"/>
            </p:custDataLst>
          </p:nvPr>
        </p:nvSpPr>
        <p:spPr>
          <a:xfrm>
            <a:off x="-136675" y="227968"/>
            <a:ext cx="6228080" cy="1077218"/>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Add developers to your profile</a:t>
            </a: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65627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8BD15-6CA6-4EBF-AA0F-A746CAB4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286" y="609600"/>
            <a:ext cx="9920238" cy="5604933"/>
          </a:xfrm>
          <a:prstGeom prst="rect">
            <a:avLst/>
          </a:prstGeom>
          <a:ln>
            <a:noFill/>
          </a:ln>
          <a:effectLst/>
        </p:spPr>
      </p:pic>
      <p:sp>
        <p:nvSpPr>
          <p:cNvPr id="13" name="Arrow: Left 12">
            <a:extLst>
              <a:ext uri="{FF2B5EF4-FFF2-40B4-BE49-F238E27FC236}">
                <a16:creationId xmlns:a16="http://schemas.microsoft.com/office/drawing/2014/main" id="{0D4BEFCB-56F6-4D03-973D-7F17234121FA}"/>
              </a:ext>
            </a:extLst>
          </p:cNvPr>
          <p:cNvSpPr/>
          <p:nvPr>
            <p:custDataLst>
              <p:tags r:id="rId1"/>
            </p:custDataLst>
          </p:nvPr>
        </p:nvSpPr>
        <p:spPr>
          <a:xfrm rot="10800000">
            <a:off x="2555311" y="2793306"/>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DC49C79A-7F76-4B87-8BB2-7ED5E32AF8E3}"/>
              </a:ext>
            </a:extLst>
          </p:cNvPr>
          <p:cNvSpPr txBox="1"/>
          <p:nvPr>
            <p:custDataLst>
              <p:tags r:id="rId2"/>
            </p:custDataLst>
          </p:nvPr>
        </p:nvSpPr>
        <p:spPr>
          <a:xfrm>
            <a:off x="-136675" y="227968"/>
            <a:ext cx="6228080" cy="1077218"/>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Add developers to your profile</a:t>
            </a: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90196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99628-5084-4873-BCAA-7BDAD558B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169" y="609600"/>
            <a:ext cx="8334472" cy="5604933"/>
          </a:xfrm>
          <a:prstGeom prst="rect">
            <a:avLst/>
          </a:prstGeom>
          <a:ln>
            <a:noFill/>
          </a:ln>
          <a:effectLst/>
        </p:spPr>
      </p:pic>
      <p:sp>
        <p:nvSpPr>
          <p:cNvPr id="16" name="Arrow: Left 15">
            <a:extLst>
              <a:ext uri="{FF2B5EF4-FFF2-40B4-BE49-F238E27FC236}">
                <a16:creationId xmlns:a16="http://schemas.microsoft.com/office/drawing/2014/main" id="{EAD558A1-4543-46E0-B602-CB6046D257CB}"/>
              </a:ext>
            </a:extLst>
          </p:cNvPr>
          <p:cNvSpPr/>
          <p:nvPr>
            <p:custDataLst>
              <p:tags r:id="rId1"/>
            </p:custDataLst>
          </p:nvPr>
        </p:nvSpPr>
        <p:spPr>
          <a:xfrm rot="10800000">
            <a:off x="2984383" y="3220952"/>
            <a:ext cx="485328"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6279A934-BB70-4370-A695-C2FD11C204D9}"/>
              </a:ext>
            </a:extLst>
          </p:cNvPr>
          <p:cNvSpPr txBox="1"/>
          <p:nvPr>
            <p:custDataLst>
              <p:tags r:id="rId2"/>
            </p:custDataLst>
          </p:nvPr>
        </p:nvSpPr>
        <p:spPr>
          <a:xfrm>
            <a:off x="-136675" y="227968"/>
            <a:ext cx="6228080" cy="1077218"/>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Add developers to your profile</a:t>
            </a: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2" name="Rectangle 1">
            <a:extLst>
              <a:ext uri="{FF2B5EF4-FFF2-40B4-BE49-F238E27FC236}">
                <a16:creationId xmlns:a16="http://schemas.microsoft.com/office/drawing/2014/main" id="{E6599FBC-CC42-4CD6-A9D9-AFF8E855E215}"/>
              </a:ext>
            </a:extLst>
          </p:cNvPr>
          <p:cNvSpPr/>
          <p:nvPr/>
        </p:nvSpPr>
        <p:spPr>
          <a:xfrm>
            <a:off x="3759200" y="3220952"/>
            <a:ext cx="944880" cy="208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767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45C417-92DE-4065-92FA-2BA1B6692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169" y="609600"/>
            <a:ext cx="8334472" cy="5604933"/>
          </a:xfrm>
          <a:prstGeom prst="rect">
            <a:avLst/>
          </a:prstGeom>
          <a:ln>
            <a:noFill/>
          </a:ln>
          <a:effectLst/>
        </p:spPr>
      </p:pic>
      <p:sp>
        <p:nvSpPr>
          <p:cNvPr id="12" name="Arrow: Left 11">
            <a:extLst>
              <a:ext uri="{FF2B5EF4-FFF2-40B4-BE49-F238E27FC236}">
                <a16:creationId xmlns:a16="http://schemas.microsoft.com/office/drawing/2014/main" id="{A2CAD47B-EBC0-4AAB-AD20-7EED8A664C18}"/>
              </a:ext>
            </a:extLst>
          </p:cNvPr>
          <p:cNvSpPr/>
          <p:nvPr>
            <p:custDataLst>
              <p:tags r:id="rId1"/>
            </p:custDataLst>
          </p:nvPr>
        </p:nvSpPr>
        <p:spPr>
          <a:xfrm>
            <a:off x="9165691" y="577054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2C1C0612-8F5A-4123-9097-C32DA05DF861}"/>
              </a:ext>
            </a:extLst>
          </p:cNvPr>
          <p:cNvSpPr txBox="1"/>
          <p:nvPr>
            <p:custDataLst>
              <p:tags r:id="rId2"/>
            </p:custDataLst>
          </p:nvPr>
        </p:nvSpPr>
        <p:spPr>
          <a:xfrm>
            <a:off x="-136675" y="227968"/>
            <a:ext cx="6228080" cy="1077218"/>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Add developers to your profile</a:t>
            </a: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231705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809174" y="2227352"/>
            <a:ext cx="10573652" cy="1877437"/>
          </a:xfrm>
          <a:prstGeom prst="rect">
            <a:avLst/>
          </a:prstGeom>
          <a:noFill/>
        </p:spPr>
        <p:txBody>
          <a:bodyPr wrap="square" rtlCol="0">
            <a:spAutoFit/>
          </a:bodyPr>
          <a:lstStyle/>
          <a:p>
            <a:pPr algn="ctr"/>
            <a:r>
              <a:rPr lang="en-US" sz="6000" dirty="0"/>
              <a:t>1. Onboarding</a:t>
            </a:r>
          </a:p>
          <a:p>
            <a:pPr algn="just"/>
            <a:endParaRPr lang="en-US" sz="2800" dirty="0"/>
          </a:p>
          <a:p>
            <a:pPr algn="just"/>
            <a:endParaRPr lang="en-US" sz="2800" dirty="0"/>
          </a:p>
        </p:txBody>
      </p:sp>
      <p:sp>
        <p:nvSpPr>
          <p:cNvPr id="2" name="Rectangle 1">
            <a:extLst>
              <a:ext uri="{FF2B5EF4-FFF2-40B4-BE49-F238E27FC236}">
                <a16:creationId xmlns:a16="http://schemas.microsoft.com/office/drawing/2014/main" id="{DC2CD673-D8CA-4DCE-9E21-5FADEC567A93}"/>
              </a:ext>
            </a:extLst>
          </p:cNvPr>
          <p:cNvSpPr/>
          <p:nvPr>
            <p:custDataLst>
              <p:tags r:id="rId2"/>
            </p:custDataLst>
          </p:nvPr>
        </p:nvSpPr>
        <p:spPr>
          <a:xfrm>
            <a:off x="1518920" y="3566309"/>
            <a:ext cx="9154160" cy="369332"/>
          </a:xfrm>
          <a:prstGeom prst="rect">
            <a:avLst/>
          </a:prstGeom>
        </p:spPr>
        <p:txBody>
          <a:bodyPr wrap="square">
            <a:spAutoFit/>
          </a:bodyPr>
          <a:lstStyle/>
          <a:p>
            <a:pPr algn="ctr"/>
            <a:r>
              <a:rPr lang="en-US" dirty="0"/>
              <a:t>To enable service for your organization, contact your Adobe representative. </a:t>
            </a:r>
          </a:p>
        </p:txBody>
      </p:sp>
    </p:spTree>
    <p:extLst>
      <p:ext uri="{BB962C8B-B14F-4D97-AF65-F5344CB8AC3E}">
        <p14:creationId xmlns:p14="http://schemas.microsoft.com/office/powerpoint/2010/main" val="1976023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5CD51-E586-44E9-A94F-69C85229E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708" y="609600"/>
            <a:ext cx="5383393" cy="5604933"/>
          </a:xfrm>
          <a:prstGeom prst="rect">
            <a:avLst/>
          </a:prstGeom>
          <a:ln>
            <a:noFill/>
          </a:ln>
          <a:effectLst/>
        </p:spPr>
      </p:pic>
      <p:sp>
        <p:nvSpPr>
          <p:cNvPr id="4" name="TextBox 3">
            <a:extLst>
              <a:ext uri="{FF2B5EF4-FFF2-40B4-BE49-F238E27FC236}">
                <a16:creationId xmlns:a16="http://schemas.microsoft.com/office/drawing/2014/main" id="{1816E9E1-1FA9-4FF0-ABE1-CA52B2D738E0}"/>
              </a:ext>
            </a:extLst>
          </p:cNvPr>
          <p:cNvSpPr txBox="1"/>
          <p:nvPr>
            <p:custDataLst>
              <p:tags r:id="rId1"/>
            </p:custDataLst>
          </p:nvPr>
        </p:nvSpPr>
        <p:spPr>
          <a:xfrm>
            <a:off x="-136675" y="227968"/>
            <a:ext cx="6228080" cy="1077218"/>
          </a:xfrm>
          <a:prstGeom prst="rect">
            <a:avLst/>
          </a:prstGeom>
          <a:noFill/>
        </p:spPr>
        <p:txBody>
          <a:bodyPr wrap="square" rtlCol="0">
            <a:spAutoFit/>
          </a:bodyPr>
          <a:lstStyle/>
          <a:p>
            <a:pPr algn="ctr"/>
            <a:r>
              <a:rPr lang="en-US" sz="1600" dirty="0"/>
              <a:t>Configuring the service &gt; </a:t>
            </a:r>
            <a:r>
              <a:rPr lang="en-US" sz="1600" dirty="0">
                <a:solidFill>
                  <a:schemeClr val="accent2"/>
                </a:solidFill>
              </a:rPr>
              <a:t>Add developers to your profile</a:t>
            </a: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423108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3430847" y="2782669"/>
            <a:ext cx="5836854" cy="646331"/>
          </a:xfrm>
          <a:prstGeom prst="rect">
            <a:avLst/>
          </a:prstGeom>
          <a:noFill/>
        </p:spPr>
        <p:txBody>
          <a:bodyPr wrap="none" rtlCol="0">
            <a:spAutoFit/>
          </a:bodyPr>
          <a:lstStyle/>
          <a:p>
            <a:pPr marL="339725"/>
            <a:r>
              <a:rPr lang="en-US" sz="3600" dirty="0"/>
              <a:t>3.3 Create IMS Configuration</a:t>
            </a:r>
          </a:p>
        </p:txBody>
      </p:sp>
    </p:spTree>
    <p:extLst>
      <p:ext uri="{BB962C8B-B14F-4D97-AF65-F5344CB8AC3E}">
        <p14:creationId xmlns:p14="http://schemas.microsoft.com/office/powerpoint/2010/main" val="183874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4373B-086C-4897-B09B-5CD732038318}"/>
              </a:ext>
            </a:extLst>
          </p:cNvPr>
          <p:cNvPicPr>
            <a:picLocks noChangeAspect="1"/>
          </p:cNvPicPr>
          <p:nvPr/>
        </p:nvPicPr>
        <p:blipFill rotWithShape="1">
          <a:blip r:embed="rId7">
            <a:extLst>
              <a:ext uri="{28A0092B-C50C-407E-A947-70E740481C1C}">
                <a14:useLocalDpi xmlns:a14="http://schemas.microsoft.com/office/drawing/2010/main" val="0"/>
              </a:ext>
            </a:extLst>
          </a:blip>
          <a:srcRect t="4174"/>
          <a:stretch/>
        </p:blipFill>
        <p:spPr>
          <a:xfrm>
            <a:off x="634277" y="1198880"/>
            <a:ext cx="10914256" cy="4627965"/>
          </a:xfrm>
          <a:prstGeom prst="rect">
            <a:avLst/>
          </a:prstGeom>
          <a:ln>
            <a:noFill/>
          </a:ln>
          <a:effectLst/>
        </p:spPr>
      </p:pic>
      <p:grpSp>
        <p:nvGrpSpPr>
          <p:cNvPr id="9" name="Group 8">
            <a:extLst>
              <a:ext uri="{FF2B5EF4-FFF2-40B4-BE49-F238E27FC236}">
                <a16:creationId xmlns:a16="http://schemas.microsoft.com/office/drawing/2014/main" id="{C8798B81-5FC0-40E8-95C9-FB684CC8CB1D}"/>
              </a:ext>
            </a:extLst>
          </p:cNvPr>
          <p:cNvGrpSpPr/>
          <p:nvPr>
            <p:custDataLst>
              <p:tags r:id="rId1"/>
            </p:custDataLst>
          </p:nvPr>
        </p:nvGrpSpPr>
        <p:grpSpPr>
          <a:xfrm>
            <a:off x="-42174" y="1849537"/>
            <a:ext cx="676450" cy="369332"/>
            <a:chOff x="2574209" y="3989726"/>
            <a:chExt cx="732663" cy="369332"/>
          </a:xfrm>
        </p:grpSpPr>
        <p:sp>
          <p:nvSpPr>
            <p:cNvPr id="11" name="Arrow: Left 10">
              <a:extLst>
                <a:ext uri="{FF2B5EF4-FFF2-40B4-BE49-F238E27FC236}">
                  <a16:creationId xmlns:a16="http://schemas.microsoft.com/office/drawing/2014/main" id="{B7C963E4-469F-4A2F-A658-D6AADA301955}"/>
                </a:ext>
              </a:extLst>
            </p:cNvPr>
            <p:cNvSpPr/>
            <p:nvPr>
              <p:custDataLst>
                <p:tags r:id="rId3"/>
              </p:custDataLst>
            </p:nvPr>
          </p:nvSpPr>
          <p:spPr>
            <a:xfrm rot="10800000">
              <a:off x="2855935"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0B7391-07F5-487B-9F48-262587F1FF4F}"/>
                </a:ext>
              </a:extLst>
            </p:cNvPr>
            <p:cNvSpPr txBox="1"/>
            <p:nvPr>
              <p:custDataLst>
                <p:tags r:id="rId4"/>
              </p:custDataLst>
            </p:nvPr>
          </p:nvSpPr>
          <p:spPr>
            <a:xfrm>
              <a:off x="2574209" y="3989726"/>
              <a:ext cx="487886" cy="369332"/>
            </a:xfrm>
            <a:prstGeom prst="rect">
              <a:avLst/>
            </a:prstGeom>
            <a:noFill/>
            <a:ln/>
          </p:spPr>
          <p:txBody>
            <a:bodyPr wrap="square" rtlCol="0">
              <a:spAutoFit/>
            </a:bodyPr>
            <a:lstStyle/>
            <a:p>
              <a:endParaRPr lang="en-US" dirty="0">
                <a:solidFill>
                  <a:schemeClr val="accent2"/>
                </a:solidFill>
              </a:endParaRPr>
            </a:p>
          </p:txBody>
        </p:sp>
      </p:grpSp>
      <p:sp>
        <p:nvSpPr>
          <p:cNvPr id="6" name="TextBox 5">
            <a:extLst>
              <a:ext uri="{FF2B5EF4-FFF2-40B4-BE49-F238E27FC236}">
                <a16:creationId xmlns:a16="http://schemas.microsoft.com/office/drawing/2014/main" id="{EB33CCB0-090E-45AB-ADF5-B513EE119F22}"/>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882596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0099B2-E86F-4E37-AB0B-B22367A66D4A}"/>
              </a:ext>
            </a:extLst>
          </p:cNvPr>
          <p:cNvPicPr>
            <a:picLocks noChangeAspect="1"/>
          </p:cNvPicPr>
          <p:nvPr/>
        </p:nvPicPr>
        <p:blipFill rotWithShape="1">
          <a:blip r:embed="rId5">
            <a:extLst>
              <a:ext uri="{28A0092B-C50C-407E-A947-70E740481C1C}">
                <a14:useLocalDpi xmlns:a14="http://schemas.microsoft.com/office/drawing/2010/main" val="0"/>
              </a:ext>
            </a:extLst>
          </a:blip>
          <a:srcRect t="4385"/>
          <a:stretch/>
        </p:blipFill>
        <p:spPr>
          <a:xfrm>
            <a:off x="634277" y="1209040"/>
            <a:ext cx="10914256" cy="4617805"/>
          </a:xfrm>
          <a:prstGeom prst="rect">
            <a:avLst/>
          </a:prstGeom>
          <a:ln>
            <a:noFill/>
          </a:ln>
          <a:effectLst/>
        </p:spPr>
      </p:pic>
      <p:sp>
        <p:nvSpPr>
          <p:cNvPr id="11" name="Arrow: Left 10">
            <a:extLst>
              <a:ext uri="{FF2B5EF4-FFF2-40B4-BE49-F238E27FC236}">
                <a16:creationId xmlns:a16="http://schemas.microsoft.com/office/drawing/2014/main" id="{9DA387BF-460B-427C-8D78-10FCD0C3F06A}"/>
              </a:ext>
            </a:extLst>
          </p:cNvPr>
          <p:cNvSpPr/>
          <p:nvPr>
            <p:custDataLst>
              <p:tags r:id="rId1"/>
            </p:custDataLst>
          </p:nvPr>
        </p:nvSpPr>
        <p:spPr>
          <a:xfrm rot="10800000">
            <a:off x="745098" y="421275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E31B6D3-BF38-4B7A-B614-FD43D5853F64}"/>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221077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7871E2-0544-4A04-8D97-295223016BE1}"/>
              </a:ext>
            </a:extLst>
          </p:cNvPr>
          <p:cNvPicPr>
            <a:picLocks noChangeAspect="1"/>
          </p:cNvPicPr>
          <p:nvPr/>
        </p:nvPicPr>
        <p:blipFill rotWithShape="1">
          <a:blip r:embed="rId5">
            <a:extLst>
              <a:ext uri="{28A0092B-C50C-407E-A947-70E740481C1C}">
                <a14:useLocalDpi xmlns:a14="http://schemas.microsoft.com/office/drawing/2010/main" val="0"/>
              </a:ext>
            </a:extLst>
          </a:blip>
          <a:srcRect t="4174"/>
          <a:stretch/>
        </p:blipFill>
        <p:spPr>
          <a:xfrm>
            <a:off x="634277" y="1198880"/>
            <a:ext cx="10914256" cy="4627965"/>
          </a:xfrm>
          <a:prstGeom prst="rect">
            <a:avLst/>
          </a:prstGeom>
          <a:ln>
            <a:noFill/>
          </a:ln>
          <a:effectLst/>
        </p:spPr>
      </p:pic>
      <p:sp>
        <p:nvSpPr>
          <p:cNvPr id="14" name="Arrow: Left 13">
            <a:extLst>
              <a:ext uri="{FF2B5EF4-FFF2-40B4-BE49-F238E27FC236}">
                <a16:creationId xmlns:a16="http://schemas.microsoft.com/office/drawing/2014/main" id="{F59BF3D5-A398-4D7B-92DF-7339539E70FF}"/>
              </a:ext>
            </a:extLst>
          </p:cNvPr>
          <p:cNvSpPr/>
          <p:nvPr>
            <p:custDataLst>
              <p:tags r:id="rId1"/>
            </p:custDataLst>
          </p:nvPr>
        </p:nvSpPr>
        <p:spPr>
          <a:xfrm rot="5444201">
            <a:off x="7756322" y="566400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3E7393C-D266-46E3-84A0-F6696562FFAE}"/>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928825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AC46F-3517-4349-884C-EBF4E294D8F6}"/>
              </a:ext>
            </a:extLst>
          </p:cNvPr>
          <p:cNvPicPr>
            <a:picLocks noChangeAspect="1"/>
          </p:cNvPicPr>
          <p:nvPr/>
        </p:nvPicPr>
        <p:blipFill rotWithShape="1">
          <a:blip r:embed="rId5">
            <a:extLst>
              <a:ext uri="{28A0092B-C50C-407E-A947-70E740481C1C}">
                <a14:useLocalDpi xmlns:a14="http://schemas.microsoft.com/office/drawing/2010/main" val="0"/>
              </a:ext>
            </a:extLst>
          </a:blip>
          <a:srcRect t="12834"/>
          <a:stretch/>
        </p:blipFill>
        <p:spPr>
          <a:xfrm>
            <a:off x="634277" y="2509520"/>
            <a:ext cx="10914256" cy="2116756"/>
          </a:xfrm>
          <a:prstGeom prst="rect">
            <a:avLst/>
          </a:prstGeom>
          <a:ln>
            <a:noFill/>
          </a:ln>
          <a:effectLst/>
        </p:spPr>
      </p:pic>
      <p:sp>
        <p:nvSpPr>
          <p:cNvPr id="7" name="Arrow: Left 6">
            <a:extLst>
              <a:ext uri="{FF2B5EF4-FFF2-40B4-BE49-F238E27FC236}">
                <a16:creationId xmlns:a16="http://schemas.microsoft.com/office/drawing/2014/main" id="{141676E9-F70A-400E-B9BC-86163BF7A2C8}"/>
              </a:ext>
            </a:extLst>
          </p:cNvPr>
          <p:cNvSpPr/>
          <p:nvPr>
            <p:custDataLst>
              <p:tags r:id="rId1"/>
            </p:custDataLst>
          </p:nvPr>
        </p:nvSpPr>
        <p:spPr>
          <a:xfrm rot="5444201">
            <a:off x="10883573" y="358468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0D0089D-678E-4558-9815-2EAD0751158A}"/>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506373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63AAF-3A94-45EA-8BBD-2AA669E0D5FA}"/>
              </a:ext>
            </a:extLst>
          </p:cNvPr>
          <p:cNvPicPr>
            <a:picLocks noChangeAspect="1"/>
          </p:cNvPicPr>
          <p:nvPr/>
        </p:nvPicPr>
        <p:blipFill rotWithShape="1">
          <a:blip r:embed="rId7">
            <a:extLst>
              <a:ext uri="{28A0092B-C50C-407E-A947-70E740481C1C}">
                <a14:useLocalDpi xmlns:a14="http://schemas.microsoft.com/office/drawing/2010/main" val="0"/>
              </a:ext>
            </a:extLst>
          </a:blip>
          <a:srcRect t="7982"/>
          <a:stretch/>
        </p:blipFill>
        <p:spPr>
          <a:xfrm>
            <a:off x="634277" y="1463039"/>
            <a:ext cx="10914256" cy="4268305"/>
          </a:xfrm>
          <a:prstGeom prst="rect">
            <a:avLst/>
          </a:prstGeom>
          <a:ln>
            <a:noFill/>
          </a:ln>
          <a:effectLst/>
        </p:spPr>
      </p:pic>
      <p:grpSp>
        <p:nvGrpSpPr>
          <p:cNvPr id="6" name="Group 5">
            <a:extLst>
              <a:ext uri="{FF2B5EF4-FFF2-40B4-BE49-F238E27FC236}">
                <a16:creationId xmlns:a16="http://schemas.microsoft.com/office/drawing/2014/main" id="{9C297A3F-2991-4A0F-AC2B-B1AA616FA3A9}"/>
              </a:ext>
            </a:extLst>
          </p:cNvPr>
          <p:cNvGrpSpPr/>
          <p:nvPr>
            <p:custDataLst>
              <p:tags r:id="rId1"/>
            </p:custDataLst>
          </p:nvPr>
        </p:nvGrpSpPr>
        <p:grpSpPr>
          <a:xfrm>
            <a:off x="2688500" y="2300474"/>
            <a:ext cx="676450" cy="369332"/>
            <a:chOff x="2574209" y="3989726"/>
            <a:chExt cx="732663" cy="369332"/>
          </a:xfrm>
        </p:grpSpPr>
        <p:sp>
          <p:nvSpPr>
            <p:cNvPr id="7" name="Arrow: Left 6">
              <a:extLst>
                <a:ext uri="{FF2B5EF4-FFF2-40B4-BE49-F238E27FC236}">
                  <a16:creationId xmlns:a16="http://schemas.microsoft.com/office/drawing/2014/main" id="{5CB60BC4-8A2D-4F40-82F8-AF4BD8D34D8E}"/>
                </a:ext>
              </a:extLst>
            </p:cNvPr>
            <p:cNvSpPr/>
            <p:nvPr>
              <p:custDataLst>
                <p:tags r:id="rId3"/>
              </p:custDataLst>
            </p:nvPr>
          </p:nvSpPr>
          <p:spPr>
            <a:xfrm rot="10800000">
              <a:off x="2855935"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C530DE2-48AB-4C79-BFB6-C10DBFDE39DC}"/>
                </a:ext>
              </a:extLst>
            </p:cNvPr>
            <p:cNvSpPr txBox="1"/>
            <p:nvPr>
              <p:custDataLst>
                <p:tags r:id="rId4"/>
              </p:custDataLst>
            </p:nvPr>
          </p:nvSpPr>
          <p:spPr>
            <a:xfrm>
              <a:off x="2574209" y="3989726"/>
              <a:ext cx="487886" cy="369332"/>
            </a:xfrm>
            <a:prstGeom prst="rect">
              <a:avLst/>
            </a:prstGeom>
            <a:noFill/>
            <a:ln/>
          </p:spPr>
          <p:txBody>
            <a:bodyPr wrap="square" rtlCol="0">
              <a:spAutoFit/>
            </a:bodyPr>
            <a:lstStyle/>
            <a:p>
              <a:endParaRPr lang="en-US" dirty="0">
                <a:solidFill>
                  <a:schemeClr val="accent2"/>
                </a:solidFill>
              </a:endParaRPr>
            </a:p>
          </p:txBody>
        </p:sp>
      </p:grpSp>
      <p:sp>
        <p:nvSpPr>
          <p:cNvPr id="8" name="TextBox 7">
            <a:extLst>
              <a:ext uri="{FF2B5EF4-FFF2-40B4-BE49-F238E27FC236}">
                <a16:creationId xmlns:a16="http://schemas.microsoft.com/office/drawing/2014/main" id="{14E7A175-0C47-42FB-8F7C-18C4EA9283C3}"/>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10" name="Rectangle 9">
            <a:extLst>
              <a:ext uri="{FF2B5EF4-FFF2-40B4-BE49-F238E27FC236}">
                <a16:creationId xmlns:a16="http://schemas.microsoft.com/office/drawing/2014/main" id="{73275830-ABA1-4CCC-87F7-DAE87A6975B1}"/>
              </a:ext>
            </a:extLst>
          </p:cNvPr>
          <p:cNvSpPr/>
          <p:nvPr/>
        </p:nvSpPr>
        <p:spPr>
          <a:xfrm>
            <a:off x="3657600" y="4480560"/>
            <a:ext cx="1330960" cy="1879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203F5D2E-F82A-46D2-9292-1D8AB1DB783B}"/>
              </a:ext>
            </a:extLst>
          </p:cNvPr>
          <p:cNvSpPr/>
          <p:nvPr/>
        </p:nvSpPr>
        <p:spPr>
          <a:xfrm>
            <a:off x="3493294" y="4083844"/>
            <a:ext cx="164306" cy="152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3226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E61B7-8AC2-49BF-9DA7-38864866504F}"/>
              </a:ext>
            </a:extLst>
          </p:cNvPr>
          <p:cNvPicPr>
            <a:picLocks noChangeAspect="1"/>
          </p:cNvPicPr>
          <p:nvPr/>
        </p:nvPicPr>
        <p:blipFill rotWithShape="1">
          <a:blip r:embed="rId7">
            <a:extLst>
              <a:ext uri="{28A0092B-C50C-407E-A947-70E740481C1C}">
                <a14:useLocalDpi xmlns:a14="http://schemas.microsoft.com/office/drawing/2010/main" val="0"/>
              </a:ext>
            </a:extLst>
          </a:blip>
          <a:srcRect t="8044"/>
          <a:stretch/>
        </p:blipFill>
        <p:spPr>
          <a:xfrm>
            <a:off x="634277" y="1465943"/>
            <a:ext cx="10914256" cy="4265402"/>
          </a:xfrm>
          <a:prstGeom prst="rect">
            <a:avLst/>
          </a:prstGeom>
          <a:ln>
            <a:noFill/>
          </a:ln>
          <a:effectLst/>
        </p:spPr>
      </p:pic>
      <p:grpSp>
        <p:nvGrpSpPr>
          <p:cNvPr id="10" name="Group 9">
            <a:extLst>
              <a:ext uri="{FF2B5EF4-FFF2-40B4-BE49-F238E27FC236}">
                <a16:creationId xmlns:a16="http://schemas.microsoft.com/office/drawing/2014/main" id="{08EAD591-C0BB-4341-AEDE-3E67142D0B97}"/>
              </a:ext>
            </a:extLst>
          </p:cNvPr>
          <p:cNvGrpSpPr/>
          <p:nvPr>
            <p:custDataLst>
              <p:tags r:id="rId1"/>
            </p:custDataLst>
          </p:nvPr>
        </p:nvGrpSpPr>
        <p:grpSpPr>
          <a:xfrm>
            <a:off x="2688500" y="4003529"/>
            <a:ext cx="676450" cy="369332"/>
            <a:chOff x="2574209" y="3989726"/>
            <a:chExt cx="732663" cy="369332"/>
          </a:xfrm>
        </p:grpSpPr>
        <p:sp>
          <p:nvSpPr>
            <p:cNvPr id="11" name="Arrow: Left 10">
              <a:extLst>
                <a:ext uri="{FF2B5EF4-FFF2-40B4-BE49-F238E27FC236}">
                  <a16:creationId xmlns:a16="http://schemas.microsoft.com/office/drawing/2014/main" id="{81F37594-3634-4619-AE68-399EDE358CAF}"/>
                </a:ext>
              </a:extLst>
            </p:cNvPr>
            <p:cNvSpPr/>
            <p:nvPr>
              <p:custDataLst>
                <p:tags r:id="rId3"/>
              </p:custDataLst>
            </p:nvPr>
          </p:nvSpPr>
          <p:spPr>
            <a:xfrm rot="10800000">
              <a:off x="2855935"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1199C3-CF5C-4C75-BBE6-6CA553B521EA}"/>
                </a:ext>
              </a:extLst>
            </p:cNvPr>
            <p:cNvSpPr txBox="1"/>
            <p:nvPr>
              <p:custDataLst>
                <p:tags r:id="rId4"/>
              </p:custDataLst>
            </p:nvPr>
          </p:nvSpPr>
          <p:spPr>
            <a:xfrm>
              <a:off x="2574209" y="3989726"/>
              <a:ext cx="487886" cy="369332"/>
            </a:xfrm>
            <a:prstGeom prst="rect">
              <a:avLst/>
            </a:prstGeom>
            <a:noFill/>
            <a:ln/>
          </p:spPr>
          <p:txBody>
            <a:bodyPr wrap="square" rtlCol="0">
              <a:spAutoFit/>
            </a:bodyPr>
            <a:lstStyle/>
            <a:p>
              <a:endParaRPr lang="en-US" dirty="0">
                <a:solidFill>
                  <a:schemeClr val="accent2"/>
                </a:solidFill>
              </a:endParaRPr>
            </a:p>
          </p:txBody>
        </p:sp>
      </p:grpSp>
      <p:sp>
        <p:nvSpPr>
          <p:cNvPr id="9" name="TextBox 8">
            <a:extLst>
              <a:ext uri="{FF2B5EF4-FFF2-40B4-BE49-F238E27FC236}">
                <a16:creationId xmlns:a16="http://schemas.microsoft.com/office/drawing/2014/main" id="{FEA1BCCD-38E7-485C-B468-6B392FBD1659}"/>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13" name="Rectangle 12">
            <a:extLst>
              <a:ext uri="{FF2B5EF4-FFF2-40B4-BE49-F238E27FC236}">
                <a16:creationId xmlns:a16="http://schemas.microsoft.com/office/drawing/2014/main" id="{6DC799E3-248C-470E-A073-DA5609E8DA20}"/>
              </a:ext>
            </a:extLst>
          </p:cNvPr>
          <p:cNvSpPr/>
          <p:nvPr/>
        </p:nvSpPr>
        <p:spPr>
          <a:xfrm>
            <a:off x="3657600" y="4480560"/>
            <a:ext cx="1330960" cy="1879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8120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C1F8AB-7895-4A3F-877B-8BE4F7189018}"/>
              </a:ext>
            </a:extLst>
          </p:cNvPr>
          <p:cNvPicPr>
            <a:picLocks noChangeAspect="1"/>
          </p:cNvPicPr>
          <p:nvPr/>
        </p:nvPicPr>
        <p:blipFill rotWithShape="1">
          <a:blip r:embed="rId7">
            <a:extLst>
              <a:ext uri="{28A0092B-C50C-407E-A947-70E740481C1C}">
                <a14:useLocalDpi xmlns:a14="http://schemas.microsoft.com/office/drawing/2010/main" val="0"/>
              </a:ext>
            </a:extLst>
          </a:blip>
          <a:srcRect t="8044"/>
          <a:stretch/>
        </p:blipFill>
        <p:spPr>
          <a:xfrm>
            <a:off x="634277" y="1465943"/>
            <a:ext cx="10914256" cy="4265402"/>
          </a:xfrm>
          <a:prstGeom prst="rect">
            <a:avLst/>
          </a:prstGeom>
          <a:ln>
            <a:noFill/>
          </a:ln>
          <a:effectLst/>
        </p:spPr>
      </p:pic>
      <p:grpSp>
        <p:nvGrpSpPr>
          <p:cNvPr id="13" name="Group 12">
            <a:extLst>
              <a:ext uri="{FF2B5EF4-FFF2-40B4-BE49-F238E27FC236}">
                <a16:creationId xmlns:a16="http://schemas.microsoft.com/office/drawing/2014/main" id="{CDBE697F-5BEE-4176-9944-C0AB9284B2EA}"/>
              </a:ext>
            </a:extLst>
          </p:cNvPr>
          <p:cNvGrpSpPr/>
          <p:nvPr>
            <p:custDataLst>
              <p:tags r:id="rId1"/>
            </p:custDataLst>
          </p:nvPr>
        </p:nvGrpSpPr>
        <p:grpSpPr>
          <a:xfrm>
            <a:off x="2688500" y="4428225"/>
            <a:ext cx="676450" cy="369332"/>
            <a:chOff x="2574209" y="3989726"/>
            <a:chExt cx="732663" cy="369332"/>
          </a:xfrm>
        </p:grpSpPr>
        <p:sp>
          <p:nvSpPr>
            <p:cNvPr id="14" name="Arrow: Left 13">
              <a:extLst>
                <a:ext uri="{FF2B5EF4-FFF2-40B4-BE49-F238E27FC236}">
                  <a16:creationId xmlns:a16="http://schemas.microsoft.com/office/drawing/2014/main" id="{FBFBE52B-4742-4911-AE81-5817172FA267}"/>
                </a:ext>
              </a:extLst>
            </p:cNvPr>
            <p:cNvSpPr/>
            <p:nvPr>
              <p:custDataLst>
                <p:tags r:id="rId3"/>
              </p:custDataLst>
            </p:nvPr>
          </p:nvSpPr>
          <p:spPr>
            <a:xfrm rot="10800000">
              <a:off x="2855935"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9F3ACC6-161D-4C1A-8135-73463C803DC9}"/>
                </a:ext>
              </a:extLst>
            </p:cNvPr>
            <p:cNvSpPr txBox="1"/>
            <p:nvPr>
              <p:custDataLst>
                <p:tags r:id="rId4"/>
              </p:custDataLst>
            </p:nvPr>
          </p:nvSpPr>
          <p:spPr>
            <a:xfrm>
              <a:off x="2574209" y="3989726"/>
              <a:ext cx="487886" cy="369332"/>
            </a:xfrm>
            <a:prstGeom prst="rect">
              <a:avLst/>
            </a:prstGeom>
            <a:noFill/>
            <a:ln/>
          </p:spPr>
          <p:txBody>
            <a:bodyPr wrap="square" rtlCol="0">
              <a:spAutoFit/>
            </a:bodyPr>
            <a:lstStyle/>
            <a:p>
              <a:endParaRPr lang="en-US" dirty="0">
                <a:solidFill>
                  <a:schemeClr val="accent2"/>
                </a:solidFill>
              </a:endParaRPr>
            </a:p>
          </p:txBody>
        </p:sp>
      </p:grpSp>
      <p:sp>
        <p:nvSpPr>
          <p:cNvPr id="16" name="TextBox 15">
            <a:extLst>
              <a:ext uri="{FF2B5EF4-FFF2-40B4-BE49-F238E27FC236}">
                <a16:creationId xmlns:a16="http://schemas.microsoft.com/office/drawing/2014/main" id="{363408BA-101A-4935-84EF-3B37FEE5E821}"/>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636604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B154E-DBFF-46CD-BCEB-375268AEEB2B}"/>
              </a:ext>
            </a:extLst>
          </p:cNvPr>
          <p:cNvPicPr>
            <a:picLocks noChangeAspect="1"/>
          </p:cNvPicPr>
          <p:nvPr/>
        </p:nvPicPr>
        <p:blipFill rotWithShape="1">
          <a:blip r:embed="rId7">
            <a:extLst>
              <a:ext uri="{28A0092B-C50C-407E-A947-70E740481C1C}">
                <a14:useLocalDpi xmlns:a14="http://schemas.microsoft.com/office/drawing/2010/main" val="0"/>
              </a:ext>
            </a:extLst>
          </a:blip>
          <a:srcRect t="8044"/>
          <a:stretch/>
        </p:blipFill>
        <p:spPr>
          <a:xfrm>
            <a:off x="634277" y="1465943"/>
            <a:ext cx="10914256" cy="4265402"/>
          </a:xfrm>
          <a:prstGeom prst="rect">
            <a:avLst/>
          </a:prstGeom>
          <a:ln>
            <a:noFill/>
          </a:ln>
          <a:effectLst/>
        </p:spPr>
      </p:pic>
      <p:grpSp>
        <p:nvGrpSpPr>
          <p:cNvPr id="16" name="Group 15">
            <a:extLst>
              <a:ext uri="{FF2B5EF4-FFF2-40B4-BE49-F238E27FC236}">
                <a16:creationId xmlns:a16="http://schemas.microsoft.com/office/drawing/2014/main" id="{727E972B-5BCE-4173-8CD3-E2E7B6127D0D}"/>
              </a:ext>
            </a:extLst>
          </p:cNvPr>
          <p:cNvGrpSpPr/>
          <p:nvPr>
            <p:custDataLst>
              <p:tags r:id="rId1"/>
            </p:custDataLst>
          </p:nvPr>
        </p:nvGrpSpPr>
        <p:grpSpPr>
          <a:xfrm>
            <a:off x="2688500" y="4861032"/>
            <a:ext cx="676450" cy="369332"/>
            <a:chOff x="2574209" y="3989726"/>
            <a:chExt cx="732663" cy="369332"/>
          </a:xfrm>
        </p:grpSpPr>
        <p:sp>
          <p:nvSpPr>
            <p:cNvPr id="17" name="Arrow: Left 16">
              <a:extLst>
                <a:ext uri="{FF2B5EF4-FFF2-40B4-BE49-F238E27FC236}">
                  <a16:creationId xmlns:a16="http://schemas.microsoft.com/office/drawing/2014/main" id="{25990EDC-26AC-4C80-BD17-C2E47ACF8444}"/>
                </a:ext>
              </a:extLst>
            </p:cNvPr>
            <p:cNvSpPr/>
            <p:nvPr>
              <p:custDataLst>
                <p:tags r:id="rId3"/>
              </p:custDataLst>
            </p:nvPr>
          </p:nvSpPr>
          <p:spPr>
            <a:xfrm rot="10800000">
              <a:off x="2855935" y="4033382"/>
              <a:ext cx="450937"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18" name="TextBox 17">
              <a:extLst>
                <a:ext uri="{FF2B5EF4-FFF2-40B4-BE49-F238E27FC236}">
                  <a16:creationId xmlns:a16="http://schemas.microsoft.com/office/drawing/2014/main" id="{DC1BD0AF-52D5-4E99-A85E-DF8AA79FC184}"/>
                </a:ext>
              </a:extLst>
            </p:cNvPr>
            <p:cNvSpPr txBox="1"/>
            <p:nvPr>
              <p:custDataLst>
                <p:tags r:id="rId4"/>
              </p:custDataLst>
            </p:nvPr>
          </p:nvSpPr>
          <p:spPr>
            <a:xfrm>
              <a:off x="2574209" y="3989726"/>
              <a:ext cx="487886" cy="369332"/>
            </a:xfrm>
            <a:prstGeom prst="rect">
              <a:avLst/>
            </a:prstGeom>
            <a:noFill/>
            <a:ln/>
          </p:spPr>
          <p:txBody>
            <a:bodyPr wrap="square" rtlCol="0">
              <a:spAutoFit/>
            </a:bodyPr>
            <a:lstStyle/>
            <a:p>
              <a:endParaRPr lang="en-US" dirty="0">
                <a:solidFill>
                  <a:schemeClr val="accent2"/>
                </a:solidFill>
              </a:endParaRPr>
            </a:p>
          </p:txBody>
        </p:sp>
      </p:grpSp>
      <p:sp>
        <p:nvSpPr>
          <p:cNvPr id="19" name="TextBox 18">
            <a:extLst>
              <a:ext uri="{FF2B5EF4-FFF2-40B4-BE49-F238E27FC236}">
                <a16:creationId xmlns:a16="http://schemas.microsoft.com/office/drawing/2014/main" id="{06EFF582-AD7E-4B6D-BD2B-9249CC7A1B20}"/>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293315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809174" y="2227352"/>
            <a:ext cx="10573652" cy="1877437"/>
          </a:xfrm>
          <a:prstGeom prst="rect">
            <a:avLst/>
          </a:prstGeom>
          <a:noFill/>
        </p:spPr>
        <p:txBody>
          <a:bodyPr wrap="square" rtlCol="0">
            <a:spAutoFit/>
          </a:bodyPr>
          <a:lstStyle/>
          <a:p>
            <a:pPr algn="ctr"/>
            <a:r>
              <a:rPr lang="en-US" sz="6000" dirty="0"/>
              <a:t>2. Setup</a:t>
            </a:r>
          </a:p>
          <a:p>
            <a:pPr algn="just"/>
            <a:endParaRPr lang="en-US" sz="2800" dirty="0"/>
          </a:p>
          <a:p>
            <a:pPr algn="just"/>
            <a:endParaRPr lang="en-US" sz="2800" dirty="0"/>
          </a:p>
        </p:txBody>
      </p:sp>
    </p:spTree>
    <p:extLst>
      <p:ext uri="{BB962C8B-B14F-4D97-AF65-F5344CB8AC3E}">
        <p14:creationId xmlns:p14="http://schemas.microsoft.com/office/powerpoint/2010/main" val="384093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1BF87-9D6B-43E3-B850-92864CEEBC5C}"/>
              </a:ext>
            </a:extLst>
          </p:cNvPr>
          <p:cNvPicPr>
            <a:picLocks noChangeAspect="1"/>
          </p:cNvPicPr>
          <p:nvPr/>
        </p:nvPicPr>
        <p:blipFill rotWithShape="1">
          <a:blip r:embed="rId5">
            <a:extLst>
              <a:ext uri="{28A0092B-C50C-407E-A947-70E740481C1C}">
                <a14:useLocalDpi xmlns:a14="http://schemas.microsoft.com/office/drawing/2010/main" val="0"/>
              </a:ext>
            </a:extLst>
          </a:blip>
          <a:srcRect t="5956"/>
          <a:stretch/>
        </p:blipFill>
        <p:spPr>
          <a:xfrm>
            <a:off x="1019068" y="943429"/>
            <a:ext cx="10144674" cy="5271104"/>
          </a:xfrm>
          <a:prstGeom prst="rect">
            <a:avLst/>
          </a:prstGeom>
          <a:ln>
            <a:noFill/>
          </a:ln>
          <a:effectLst/>
        </p:spPr>
      </p:pic>
      <p:sp>
        <p:nvSpPr>
          <p:cNvPr id="7" name="Arrow: Left 6">
            <a:extLst>
              <a:ext uri="{FF2B5EF4-FFF2-40B4-BE49-F238E27FC236}">
                <a16:creationId xmlns:a16="http://schemas.microsoft.com/office/drawing/2014/main" id="{393EEB8E-BD39-4D3C-B256-4A1605971CD2}"/>
              </a:ext>
            </a:extLst>
          </p:cNvPr>
          <p:cNvSpPr/>
          <p:nvPr>
            <p:custDataLst>
              <p:tags r:id="rId1"/>
            </p:custDataLst>
          </p:nvPr>
        </p:nvSpPr>
        <p:spPr>
          <a:xfrm rot="5444201">
            <a:off x="8729096" y="5400961"/>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346CB1F-95F3-4DDB-8007-B928A401A0B4}"/>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291084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22F6E-5E45-4175-8762-D71DF01883F3}"/>
              </a:ext>
            </a:extLst>
          </p:cNvPr>
          <p:cNvPicPr>
            <a:picLocks noChangeAspect="1"/>
          </p:cNvPicPr>
          <p:nvPr/>
        </p:nvPicPr>
        <p:blipFill rotWithShape="1">
          <a:blip r:embed="rId5">
            <a:extLst>
              <a:ext uri="{28A0092B-C50C-407E-A947-70E740481C1C}">
                <a14:useLocalDpi xmlns:a14="http://schemas.microsoft.com/office/drawing/2010/main" val="0"/>
              </a:ext>
            </a:extLst>
          </a:blip>
          <a:srcRect t="9873"/>
          <a:stretch/>
        </p:blipFill>
        <p:spPr>
          <a:xfrm>
            <a:off x="634277" y="1944914"/>
            <a:ext cx="10914256" cy="3295290"/>
          </a:xfrm>
          <a:prstGeom prst="rect">
            <a:avLst/>
          </a:prstGeom>
          <a:ln>
            <a:noFill/>
          </a:ln>
          <a:effectLst/>
        </p:spPr>
      </p:pic>
      <p:sp>
        <p:nvSpPr>
          <p:cNvPr id="7" name="Arrow: Left 6">
            <a:extLst>
              <a:ext uri="{FF2B5EF4-FFF2-40B4-BE49-F238E27FC236}">
                <a16:creationId xmlns:a16="http://schemas.microsoft.com/office/drawing/2014/main" id="{D3A8ABAC-5A16-4A50-934A-7DBC5B85312E}"/>
              </a:ext>
            </a:extLst>
          </p:cNvPr>
          <p:cNvSpPr/>
          <p:nvPr>
            <p:custDataLst>
              <p:tags r:id="rId1"/>
            </p:custDataLst>
          </p:nvPr>
        </p:nvSpPr>
        <p:spPr>
          <a:xfrm rot="10800000">
            <a:off x="2935391" y="4067356"/>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9C49C7C-A78B-499A-906B-A8CC2A4963D5}"/>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342626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BBE4F-8D5A-46E9-B946-341D68DC1FDC}"/>
              </a:ext>
            </a:extLst>
          </p:cNvPr>
          <p:cNvPicPr>
            <a:picLocks noChangeAspect="1"/>
          </p:cNvPicPr>
          <p:nvPr/>
        </p:nvPicPr>
        <p:blipFill rotWithShape="1">
          <a:blip r:embed="rId5">
            <a:extLst>
              <a:ext uri="{28A0092B-C50C-407E-A947-70E740481C1C}">
                <a14:useLocalDpi xmlns:a14="http://schemas.microsoft.com/office/drawing/2010/main" val="0"/>
              </a:ext>
            </a:extLst>
          </a:blip>
          <a:srcRect t="6215"/>
          <a:stretch/>
        </p:blipFill>
        <p:spPr>
          <a:xfrm>
            <a:off x="778673" y="957943"/>
            <a:ext cx="10625463" cy="5256590"/>
          </a:xfrm>
          <a:prstGeom prst="rect">
            <a:avLst/>
          </a:prstGeom>
          <a:ln>
            <a:noFill/>
          </a:ln>
          <a:effectLst/>
        </p:spPr>
      </p:pic>
      <p:sp>
        <p:nvSpPr>
          <p:cNvPr id="7" name="Arrow: Left 6">
            <a:extLst>
              <a:ext uri="{FF2B5EF4-FFF2-40B4-BE49-F238E27FC236}">
                <a16:creationId xmlns:a16="http://schemas.microsoft.com/office/drawing/2014/main" id="{19FD400B-C0D2-4E5C-9E73-CDC5895C6C7C}"/>
              </a:ext>
            </a:extLst>
          </p:cNvPr>
          <p:cNvSpPr/>
          <p:nvPr>
            <p:custDataLst>
              <p:tags r:id="rId1"/>
            </p:custDataLst>
          </p:nvPr>
        </p:nvSpPr>
        <p:spPr>
          <a:xfrm>
            <a:off x="8442946" y="523781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5B0D877-CFC2-411A-B1BA-7A1492ACB366}"/>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2291715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22F6E-5E45-4175-8762-D71DF01883F3}"/>
              </a:ext>
            </a:extLst>
          </p:cNvPr>
          <p:cNvPicPr>
            <a:picLocks noChangeAspect="1"/>
          </p:cNvPicPr>
          <p:nvPr/>
        </p:nvPicPr>
        <p:blipFill rotWithShape="1">
          <a:blip r:embed="rId5">
            <a:extLst>
              <a:ext uri="{28A0092B-C50C-407E-A947-70E740481C1C}">
                <a14:useLocalDpi xmlns:a14="http://schemas.microsoft.com/office/drawing/2010/main" val="0"/>
              </a:ext>
            </a:extLst>
          </a:blip>
          <a:srcRect t="9873"/>
          <a:stretch/>
        </p:blipFill>
        <p:spPr>
          <a:xfrm>
            <a:off x="634277" y="1944914"/>
            <a:ext cx="10914256" cy="3295290"/>
          </a:xfrm>
          <a:prstGeom prst="rect">
            <a:avLst/>
          </a:prstGeom>
          <a:ln>
            <a:noFill/>
          </a:ln>
          <a:effectLst/>
        </p:spPr>
      </p:pic>
      <p:sp>
        <p:nvSpPr>
          <p:cNvPr id="7" name="Arrow: Left 6">
            <a:extLst>
              <a:ext uri="{FF2B5EF4-FFF2-40B4-BE49-F238E27FC236}">
                <a16:creationId xmlns:a16="http://schemas.microsoft.com/office/drawing/2014/main" id="{D3A8ABAC-5A16-4A50-934A-7DBC5B85312E}"/>
              </a:ext>
            </a:extLst>
          </p:cNvPr>
          <p:cNvSpPr/>
          <p:nvPr>
            <p:custDataLst>
              <p:tags r:id="rId1"/>
            </p:custDataLst>
          </p:nvPr>
        </p:nvSpPr>
        <p:spPr>
          <a:xfrm rot="5444201">
            <a:off x="10921151" y="2482396"/>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3AC04B9-DB31-4283-B815-73A061F39E2A}"/>
              </a:ext>
            </a:extLst>
          </p:cNvPr>
          <p:cNvSpPr txBox="1"/>
          <p:nvPr>
            <p:custDataLst>
              <p:tags r:id="rId2"/>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522480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FC00E-751A-4E70-A8D6-B6C1A5238113}"/>
              </a:ext>
            </a:extLst>
          </p:cNvPr>
          <p:cNvPicPr>
            <a:picLocks noChangeAspect="1"/>
          </p:cNvPicPr>
          <p:nvPr/>
        </p:nvPicPr>
        <p:blipFill rotWithShape="1">
          <a:blip r:embed="rId6">
            <a:extLst>
              <a:ext uri="{28A0092B-C50C-407E-A947-70E740481C1C}">
                <a14:useLocalDpi xmlns:a14="http://schemas.microsoft.com/office/drawing/2010/main" val="0"/>
              </a:ext>
            </a:extLst>
          </a:blip>
          <a:srcRect t="6215"/>
          <a:stretch/>
        </p:blipFill>
        <p:spPr>
          <a:xfrm>
            <a:off x="676010" y="957943"/>
            <a:ext cx="10830790" cy="5256590"/>
          </a:xfrm>
          <a:prstGeom prst="rect">
            <a:avLst/>
          </a:prstGeom>
          <a:ln>
            <a:noFill/>
          </a:ln>
          <a:effectLst/>
        </p:spPr>
      </p:pic>
      <p:sp>
        <p:nvSpPr>
          <p:cNvPr id="4" name="TextBox 3">
            <a:extLst>
              <a:ext uri="{FF2B5EF4-FFF2-40B4-BE49-F238E27FC236}">
                <a16:creationId xmlns:a16="http://schemas.microsoft.com/office/drawing/2014/main" id="{387765A8-BD97-4FC1-B752-C62060C18409}"/>
              </a:ext>
            </a:extLst>
          </p:cNvPr>
          <p:cNvSpPr txBox="1"/>
          <p:nvPr>
            <p:custDataLst>
              <p:tags r:id="rId1"/>
            </p:custDataLst>
          </p:nvPr>
        </p:nvSpPr>
        <p:spPr>
          <a:xfrm>
            <a:off x="-1183156" y="258049"/>
            <a:ext cx="9067315" cy="1569660"/>
          </a:xfrm>
          <a:prstGeom prst="rect">
            <a:avLst/>
          </a:prstGeom>
          <a:noFill/>
        </p:spPr>
        <p:txBody>
          <a:bodyPr wrap="square" rtlCol="0">
            <a:spAutoFit/>
          </a:bodyPr>
          <a:lstStyle/>
          <a:p>
            <a:pPr algn="ctr"/>
            <a:r>
              <a:rPr lang="en-US" sz="1600" dirty="0"/>
              <a:t>Configuring the service &gt; Create IMS Configuration &gt; </a:t>
            </a:r>
            <a:r>
              <a:rPr lang="en-US" sz="1600" dirty="0">
                <a:solidFill>
                  <a:schemeClr val="accent2"/>
                </a:solidFill>
              </a:rPr>
              <a:t>Obtain public certificates</a:t>
            </a:r>
            <a:r>
              <a:rPr lang="en-US" sz="1600" b="1" dirty="0"/>
              <a:t> </a:t>
            </a: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6" name="Arrow: Left 5">
            <a:extLst>
              <a:ext uri="{FF2B5EF4-FFF2-40B4-BE49-F238E27FC236}">
                <a16:creationId xmlns:a16="http://schemas.microsoft.com/office/drawing/2014/main" id="{8D26EAB8-F1E2-414A-BF55-416E6230EA61}"/>
              </a:ext>
            </a:extLst>
          </p:cNvPr>
          <p:cNvSpPr/>
          <p:nvPr>
            <p:custDataLst>
              <p:tags r:id="rId2"/>
            </p:custDataLst>
          </p:nvPr>
        </p:nvSpPr>
        <p:spPr>
          <a:xfrm rot="10800000">
            <a:off x="3101011" y="1853584"/>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9" name="Arrow: Left 8">
            <a:extLst>
              <a:ext uri="{FF2B5EF4-FFF2-40B4-BE49-F238E27FC236}">
                <a16:creationId xmlns:a16="http://schemas.microsoft.com/office/drawing/2014/main" id="{6B4BFC91-0D6D-4D12-8DD8-58D3E0238364}"/>
              </a:ext>
            </a:extLst>
          </p:cNvPr>
          <p:cNvSpPr/>
          <p:nvPr>
            <p:custDataLst>
              <p:tags r:id="rId3"/>
            </p:custDataLst>
          </p:nvPr>
        </p:nvSpPr>
        <p:spPr>
          <a:xfrm rot="10800000">
            <a:off x="3101011" y="257446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7" name="Rectangle 6">
            <a:extLst>
              <a:ext uri="{FF2B5EF4-FFF2-40B4-BE49-F238E27FC236}">
                <a16:creationId xmlns:a16="http://schemas.microsoft.com/office/drawing/2014/main" id="{84C8F3C3-A2BC-4B0E-84C3-BAFC674285BB}"/>
              </a:ext>
            </a:extLst>
          </p:cNvPr>
          <p:cNvSpPr/>
          <p:nvPr/>
        </p:nvSpPr>
        <p:spPr>
          <a:xfrm>
            <a:off x="3606800" y="3318086"/>
            <a:ext cx="4998720" cy="3801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13C70AC-B781-4BE8-B220-267F0D8D913F}"/>
              </a:ext>
            </a:extLst>
          </p:cNvPr>
          <p:cNvSpPr/>
          <p:nvPr/>
        </p:nvSpPr>
        <p:spPr>
          <a:xfrm>
            <a:off x="3606800" y="4070111"/>
            <a:ext cx="4998720" cy="3801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56371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2765857" y="2782669"/>
            <a:ext cx="6660286" cy="646331"/>
          </a:xfrm>
          <a:prstGeom prst="rect">
            <a:avLst/>
          </a:prstGeom>
          <a:noFill/>
        </p:spPr>
        <p:txBody>
          <a:bodyPr wrap="none" rtlCol="0">
            <a:spAutoFit/>
          </a:bodyPr>
          <a:lstStyle/>
          <a:p>
            <a:pPr algn="ctr"/>
            <a:r>
              <a:rPr lang="en-US" sz="3600" dirty="0"/>
              <a:t>3.4 Create Integration in Adobe I/O</a:t>
            </a:r>
          </a:p>
        </p:txBody>
      </p:sp>
    </p:spTree>
    <p:extLst>
      <p:ext uri="{BB962C8B-B14F-4D97-AF65-F5344CB8AC3E}">
        <p14:creationId xmlns:p14="http://schemas.microsoft.com/office/powerpoint/2010/main" val="3659723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6706E-FE2B-4195-A38B-DB565EFC3426}"/>
              </a:ext>
            </a:extLst>
          </p:cNvPr>
          <p:cNvPicPr>
            <a:picLocks noChangeAspect="1"/>
          </p:cNvPicPr>
          <p:nvPr/>
        </p:nvPicPr>
        <p:blipFill>
          <a:blip r:embed="rId5"/>
          <a:stretch>
            <a:fillRect/>
          </a:stretch>
        </p:blipFill>
        <p:spPr>
          <a:xfrm>
            <a:off x="2243137" y="795337"/>
            <a:ext cx="7705725" cy="5267325"/>
          </a:xfrm>
          <a:prstGeom prst="rect">
            <a:avLst/>
          </a:prstGeom>
        </p:spPr>
      </p:pic>
      <p:sp>
        <p:nvSpPr>
          <p:cNvPr id="13" name="Arrow: Left 12">
            <a:extLst>
              <a:ext uri="{FF2B5EF4-FFF2-40B4-BE49-F238E27FC236}">
                <a16:creationId xmlns:a16="http://schemas.microsoft.com/office/drawing/2014/main" id="{16FF135E-EB2E-4B55-AC24-74B0E3B0EB21}"/>
              </a:ext>
            </a:extLst>
          </p:cNvPr>
          <p:cNvSpPr/>
          <p:nvPr>
            <p:custDataLst>
              <p:tags r:id="rId1"/>
            </p:custDataLst>
          </p:nvPr>
        </p:nvSpPr>
        <p:spPr>
          <a:xfrm rot="10800000">
            <a:off x="4528640" y="1093281"/>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6C34246-2CFD-4D12-A778-9432F5EE9661}"/>
              </a:ext>
            </a:extLst>
          </p:cNvPr>
          <p:cNvSpPr txBox="1"/>
          <p:nvPr>
            <p:custDataLst>
              <p:tags r:id="rId2"/>
            </p:custDataLst>
          </p:nvPr>
        </p:nvSpPr>
        <p:spPr>
          <a:xfrm>
            <a:off x="-888516" y="193103"/>
            <a:ext cx="9067315" cy="58477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1600" dirty="0"/>
          </a:p>
          <a:p>
            <a:pPr algn="just"/>
            <a:endParaRPr lang="en-US" sz="800" dirty="0"/>
          </a:p>
          <a:p>
            <a:pPr algn="just"/>
            <a:endParaRPr lang="en-US" sz="800" dirty="0"/>
          </a:p>
        </p:txBody>
      </p:sp>
    </p:spTree>
    <p:extLst>
      <p:ext uri="{BB962C8B-B14F-4D97-AF65-F5344CB8AC3E}">
        <p14:creationId xmlns:p14="http://schemas.microsoft.com/office/powerpoint/2010/main" val="2003784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8626C8-8AC2-49B4-8A64-7C4BEE6682AF}"/>
              </a:ext>
            </a:extLst>
          </p:cNvPr>
          <p:cNvPicPr>
            <a:picLocks noChangeAspect="1"/>
          </p:cNvPicPr>
          <p:nvPr/>
        </p:nvPicPr>
        <p:blipFill>
          <a:blip r:embed="rId5"/>
          <a:stretch>
            <a:fillRect/>
          </a:stretch>
        </p:blipFill>
        <p:spPr>
          <a:xfrm>
            <a:off x="862012" y="919162"/>
            <a:ext cx="10467975" cy="5019675"/>
          </a:xfrm>
          <a:prstGeom prst="rect">
            <a:avLst/>
          </a:prstGeom>
        </p:spPr>
      </p:pic>
      <p:sp>
        <p:nvSpPr>
          <p:cNvPr id="13" name="Arrow: Left 12">
            <a:extLst>
              <a:ext uri="{FF2B5EF4-FFF2-40B4-BE49-F238E27FC236}">
                <a16:creationId xmlns:a16="http://schemas.microsoft.com/office/drawing/2014/main" id="{AC7DA4B8-E459-4324-A3F1-4BCC655702A2}"/>
              </a:ext>
            </a:extLst>
          </p:cNvPr>
          <p:cNvSpPr/>
          <p:nvPr>
            <p:custDataLst>
              <p:tags r:id="rId1"/>
            </p:custDataLst>
          </p:nvPr>
        </p:nvSpPr>
        <p:spPr>
          <a:xfrm rot="5444201">
            <a:off x="9991859" y="2536815"/>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0822295-48B6-45DD-BE9D-29A21666701A}"/>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992431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8897DA-3925-40AF-B4C8-368F61230991}"/>
              </a:ext>
            </a:extLst>
          </p:cNvPr>
          <p:cNvPicPr>
            <a:picLocks noChangeAspect="1"/>
          </p:cNvPicPr>
          <p:nvPr/>
        </p:nvPicPr>
        <p:blipFill>
          <a:blip r:embed="rId5"/>
          <a:stretch>
            <a:fillRect/>
          </a:stretch>
        </p:blipFill>
        <p:spPr>
          <a:xfrm>
            <a:off x="681037" y="942975"/>
            <a:ext cx="10829925" cy="4972050"/>
          </a:xfrm>
          <a:prstGeom prst="rect">
            <a:avLst/>
          </a:prstGeom>
        </p:spPr>
      </p:pic>
      <p:sp>
        <p:nvSpPr>
          <p:cNvPr id="12" name="Arrow: Left 11">
            <a:extLst>
              <a:ext uri="{FF2B5EF4-FFF2-40B4-BE49-F238E27FC236}">
                <a16:creationId xmlns:a16="http://schemas.microsoft.com/office/drawing/2014/main" id="{B0EC86DD-2882-495E-A8A2-89EABC599DCA}"/>
              </a:ext>
            </a:extLst>
          </p:cNvPr>
          <p:cNvSpPr/>
          <p:nvPr>
            <p:custDataLst>
              <p:tags r:id="rId1"/>
            </p:custDataLst>
          </p:nvPr>
        </p:nvSpPr>
        <p:spPr>
          <a:xfrm rot="5444201">
            <a:off x="2411664" y="4110361"/>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B91539B0-3781-4BE8-B0E7-914F5820DF40}"/>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721251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E6311-581C-4C97-8E46-ECB5E12C16E8}"/>
              </a:ext>
            </a:extLst>
          </p:cNvPr>
          <p:cNvPicPr>
            <a:picLocks noChangeAspect="1"/>
          </p:cNvPicPr>
          <p:nvPr/>
        </p:nvPicPr>
        <p:blipFill>
          <a:blip r:embed="rId5"/>
          <a:stretch>
            <a:fillRect/>
          </a:stretch>
        </p:blipFill>
        <p:spPr>
          <a:xfrm>
            <a:off x="681037" y="942975"/>
            <a:ext cx="10829925" cy="4972050"/>
          </a:xfrm>
          <a:prstGeom prst="rect">
            <a:avLst/>
          </a:prstGeom>
        </p:spPr>
      </p:pic>
      <p:sp>
        <p:nvSpPr>
          <p:cNvPr id="6" name="Arrow: Left 5">
            <a:extLst>
              <a:ext uri="{FF2B5EF4-FFF2-40B4-BE49-F238E27FC236}">
                <a16:creationId xmlns:a16="http://schemas.microsoft.com/office/drawing/2014/main" id="{4D29FFC2-07A7-4C99-984B-C0E8FA282CC2}"/>
              </a:ext>
            </a:extLst>
          </p:cNvPr>
          <p:cNvSpPr/>
          <p:nvPr>
            <p:custDataLst>
              <p:tags r:id="rId1"/>
            </p:custDataLst>
          </p:nvPr>
        </p:nvSpPr>
        <p:spPr>
          <a:xfrm rot="5444201">
            <a:off x="9923801" y="5256632"/>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6C757D-BB64-49BA-AF1B-257B3AA32FBB}"/>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405366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400110"/>
          </a:xfrm>
          <a:prstGeom prst="rect">
            <a:avLst/>
          </a:prstGeom>
          <a:noFill/>
        </p:spPr>
        <p:txBody>
          <a:bodyPr wrap="square" rtlCol="0">
            <a:spAutoFit/>
          </a:bodyPr>
          <a:lstStyle/>
          <a:p>
            <a:pPr marL="796925" indent="-457200">
              <a:buFont typeface="+mj-lt"/>
              <a:buAutoNum type="arabicPeriod"/>
            </a:pPr>
            <a:r>
              <a:rPr lang="en-US" sz="2000" dirty="0"/>
              <a:t>An AEM 6.5 author instance </a:t>
            </a:r>
            <a:endParaRPr lang="en-US" sz="2800" dirty="0"/>
          </a:p>
        </p:txBody>
      </p:sp>
    </p:spTree>
    <p:extLst>
      <p:ext uri="{BB962C8B-B14F-4D97-AF65-F5344CB8AC3E}">
        <p14:creationId xmlns:p14="http://schemas.microsoft.com/office/powerpoint/2010/main" val="1351374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98296-8586-468E-B510-C9BA5B6CF7EB}"/>
              </a:ext>
            </a:extLst>
          </p:cNvPr>
          <p:cNvPicPr>
            <a:picLocks noChangeAspect="1"/>
          </p:cNvPicPr>
          <p:nvPr/>
        </p:nvPicPr>
        <p:blipFill>
          <a:blip r:embed="rId5"/>
          <a:stretch>
            <a:fillRect/>
          </a:stretch>
        </p:blipFill>
        <p:spPr>
          <a:xfrm>
            <a:off x="1804987" y="900112"/>
            <a:ext cx="8582025" cy="5057775"/>
          </a:xfrm>
          <a:prstGeom prst="rect">
            <a:avLst/>
          </a:prstGeom>
          <a:ln/>
        </p:spPr>
      </p:pic>
      <p:sp>
        <p:nvSpPr>
          <p:cNvPr id="15" name="Arrow: Left 14">
            <a:extLst>
              <a:ext uri="{FF2B5EF4-FFF2-40B4-BE49-F238E27FC236}">
                <a16:creationId xmlns:a16="http://schemas.microsoft.com/office/drawing/2014/main" id="{393A4E33-1CCF-4439-93C9-A0F31FCB1A66}"/>
              </a:ext>
            </a:extLst>
          </p:cNvPr>
          <p:cNvSpPr/>
          <p:nvPr>
            <p:custDataLst>
              <p:tags r:id="rId1"/>
            </p:custDataLst>
          </p:nvPr>
        </p:nvSpPr>
        <p:spPr>
          <a:xfrm rot="10844201">
            <a:off x="7160145" y="246113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E153D77D-6F3F-45B9-B677-2D33CECE9E8A}"/>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3254695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98296-8586-468E-B510-C9BA5B6CF7EB}"/>
              </a:ext>
            </a:extLst>
          </p:cNvPr>
          <p:cNvPicPr>
            <a:picLocks noChangeAspect="1"/>
          </p:cNvPicPr>
          <p:nvPr/>
        </p:nvPicPr>
        <p:blipFill>
          <a:blip r:embed="rId5"/>
          <a:stretch>
            <a:fillRect/>
          </a:stretch>
        </p:blipFill>
        <p:spPr>
          <a:xfrm>
            <a:off x="1804987" y="900112"/>
            <a:ext cx="8582025" cy="5057775"/>
          </a:xfrm>
          <a:prstGeom prst="rect">
            <a:avLst/>
          </a:prstGeom>
          <a:ln/>
        </p:spPr>
      </p:pic>
      <p:sp>
        <p:nvSpPr>
          <p:cNvPr id="15" name="Arrow: Left 14">
            <a:extLst>
              <a:ext uri="{FF2B5EF4-FFF2-40B4-BE49-F238E27FC236}">
                <a16:creationId xmlns:a16="http://schemas.microsoft.com/office/drawing/2014/main" id="{393A4E33-1CCF-4439-93C9-A0F31FCB1A66}"/>
              </a:ext>
            </a:extLst>
          </p:cNvPr>
          <p:cNvSpPr/>
          <p:nvPr>
            <p:custDataLst>
              <p:tags r:id="rId1"/>
            </p:custDataLst>
          </p:nvPr>
        </p:nvSpPr>
        <p:spPr>
          <a:xfrm rot="10844201">
            <a:off x="7515745" y="468617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E153D77D-6F3F-45B9-B677-2D33CECE9E8A}"/>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558757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99F41-2854-477E-8A4D-69DA29DB06D6}"/>
              </a:ext>
            </a:extLst>
          </p:cNvPr>
          <p:cNvPicPr>
            <a:picLocks noChangeAspect="1"/>
          </p:cNvPicPr>
          <p:nvPr/>
        </p:nvPicPr>
        <p:blipFill>
          <a:blip r:embed="rId5"/>
          <a:stretch>
            <a:fillRect/>
          </a:stretch>
        </p:blipFill>
        <p:spPr>
          <a:xfrm>
            <a:off x="1281112" y="909637"/>
            <a:ext cx="9629775" cy="5038725"/>
          </a:xfrm>
          <a:prstGeom prst="rect">
            <a:avLst/>
          </a:prstGeom>
          <a:ln/>
        </p:spPr>
      </p:pic>
      <p:sp>
        <p:nvSpPr>
          <p:cNvPr id="33" name="Arrow: Left 32">
            <a:extLst>
              <a:ext uri="{FF2B5EF4-FFF2-40B4-BE49-F238E27FC236}">
                <a16:creationId xmlns:a16="http://schemas.microsoft.com/office/drawing/2014/main" id="{CB06B04E-71D7-4A8C-A56B-46C67D150E34}"/>
              </a:ext>
            </a:extLst>
          </p:cNvPr>
          <p:cNvSpPr/>
          <p:nvPr>
            <p:custDataLst>
              <p:tags r:id="rId1"/>
            </p:custDataLst>
          </p:nvPr>
        </p:nvSpPr>
        <p:spPr>
          <a:xfrm rot="10844201">
            <a:off x="1616484" y="201164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4C53560-FA7E-4408-9C52-1A756958F1C7}"/>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226200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99F41-2854-477E-8A4D-69DA29DB06D6}"/>
              </a:ext>
            </a:extLst>
          </p:cNvPr>
          <p:cNvPicPr>
            <a:picLocks noChangeAspect="1"/>
          </p:cNvPicPr>
          <p:nvPr/>
        </p:nvPicPr>
        <p:blipFill>
          <a:blip r:embed="rId5"/>
          <a:stretch>
            <a:fillRect/>
          </a:stretch>
        </p:blipFill>
        <p:spPr>
          <a:xfrm>
            <a:off x="1281112" y="909637"/>
            <a:ext cx="9629775" cy="5038725"/>
          </a:xfrm>
          <a:prstGeom prst="rect">
            <a:avLst/>
          </a:prstGeom>
        </p:spPr>
      </p:pic>
      <p:sp>
        <p:nvSpPr>
          <p:cNvPr id="6" name="TextBox 5">
            <a:extLst>
              <a:ext uri="{FF2B5EF4-FFF2-40B4-BE49-F238E27FC236}">
                <a16:creationId xmlns:a16="http://schemas.microsoft.com/office/drawing/2014/main" id="{64C53560-FA7E-4408-9C52-1A756958F1C7}"/>
              </a:ext>
            </a:extLst>
          </p:cNvPr>
          <p:cNvSpPr txBox="1"/>
          <p:nvPr>
            <p:custDataLst>
              <p:tags r:id="rId1"/>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8" name="Arrow: Left 7">
            <a:extLst>
              <a:ext uri="{FF2B5EF4-FFF2-40B4-BE49-F238E27FC236}">
                <a16:creationId xmlns:a16="http://schemas.microsoft.com/office/drawing/2014/main" id="{47D5538F-E1FE-4CE5-B98A-00C36503E9CC}"/>
              </a:ext>
            </a:extLst>
          </p:cNvPr>
          <p:cNvSpPr/>
          <p:nvPr>
            <p:custDataLst>
              <p:tags r:id="rId2"/>
            </p:custDataLst>
          </p:nvPr>
        </p:nvSpPr>
        <p:spPr>
          <a:xfrm rot="5444201">
            <a:off x="5720397" y="500012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9381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0E3E9-FFFA-4174-96CA-832170C1B55A}"/>
              </a:ext>
            </a:extLst>
          </p:cNvPr>
          <p:cNvPicPr>
            <a:picLocks noChangeAspect="1"/>
          </p:cNvPicPr>
          <p:nvPr/>
        </p:nvPicPr>
        <p:blipFill>
          <a:blip r:embed="rId5"/>
          <a:stretch>
            <a:fillRect/>
          </a:stretch>
        </p:blipFill>
        <p:spPr>
          <a:xfrm>
            <a:off x="1785937" y="876300"/>
            <a:ext cx="8620125" cy="5105400"/>
          </a:xfrm>
          <a:prstGeom prst="rect">
            <a:avLst/>
          </a:prstGeom>
        </p:spPr>
      </p:pic>
      <p:sp>
        <p:nvSpPr>
          <p:cNvPr id="13" name="Arrow: Left 12">
            <a:extLst>
              <a:ext uri="{FF2B5EF4-FFF2-40B4-BE49-F238E27FC236}">
                <a16:creationId xmlns:a16="http://schemas.microsoft.com/office/drawing/2014/main" id="{0BE74741-74DF-449F-A6C7-BE8E5B043BE2}"/>
              </a:ext>
            </a:extLst>
          </p:cNvPr>
          <p:cNvSpPr/>
          <p:nvPr>
            <p:custDataLst>
              <p:tags r:id="rId1"/>
            </p:custDataLst>
          </p:nvPr>
        </p:nvSpPr>
        <p:spPr>
          <a:xfrm rot="10844201">
            <a:off x="2057461" y="470925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1C938CB-C714-40F8-9275-0B44D02E0E8E}"/>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722039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0E3E9-FFFA-4174-96CA-832170C1B55A}"/>
              </a:ext>
            </a:extLst>
          </p:cNvPr>
          <p:cNvPicPr>
            <a:picLocks noChangeAspect="1"/>
          </p:cNvPicPr>
          <p:nvPr/>
        </p:nvPicPr>
        <p:blipFill>
          <a:blip r:embed="rId6"/>
          <a:stretch>
            <a:fillRect/>
          </a:stretch>
        </p:blipFill>
        <p:spPr>
          <a:xfrm>
            <a:off x="1785937" y="876300"/>
            <a:ext cx="8620125" cy="5105400"/>
          </a:xfrm>
          <a:prstGeom prst="rect">
            <a:avLst/>
          </a:prstGeom>
        </p:spPr>
      </p:pic>
      <p:sp>
        <p:nvSpPr>
          <p:cNvPr id="13" name="Arrow: Left 12">
            <a:extLst>
              <a:ext uri="{FF2B5EF4-FFF2-40B4-BE49-F238E27FC236}">
                <a16:creationId xmlns:a16="http://schemas.microsoft.com/office/drawing/2014/main" id="{0BE74741-74DF-449F-A6C7-BE8E5B043BE2}"/>
              </a:ext>
            </a:extLst>
          </p:cNvPr>
          <p:cNvSpPr/>
          <p:nvPr>
            <p:custDataLst>
              <p:tags r:id="rId1"/>
            </p:custDataLst>
          </p:nvPr>
        </p:nvSpPr>
        <p:spPr>
          <a:xfrm rot="10844201">
            <a:off x="2057461" y="470925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1C938CB-C714-40F8-9275-0B44D02E0E8E}"/>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
        <p:nvSpPr>
          <p:cNvPr id="8" name="Arrow: Left 7">
            <a:extLst>
              <a:ext uri="{FF2B5EF4-FFF2-40B4-BE49-F238E27FC236}">
                <a16:creationId xmlns:a16="http://schemas.microsoft.com/office/drawing/2014/main" id="{EC66D6B8-0712-4F77-807A-0EC9B0E5D4FC}"/>
              </a:ext>
            </a:extLst>
          </p:cNvPr>
          <p:cNvSpPr/>
          <p:nvPr>
            <p:custDataLst>
              <p:tags r:id="rId3"/>
            </p:custDataLst>
          </p:nvPr>
        </p:nvSpPr>
        <p:spPr>
          <a:xfrm rot="5444201">
            <a:off x="8887116" y="6027032"/>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9794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77C2F4-7F1E-484E-AB4B-7F6460EC0C77}"/>
              </a:ext>
            </a:extLst>
          </p:cNvPr>
          <p:cNvPicPr>
            <a:picLocks noChangeAspect="1"/>
          </p:cNvPicPr>
          <p:nvPr/>
        </p:nvPicPr>
        <p:blipFill rotWithShape="1">
          <a:blip r:embed="rId5"/>
          <a:srcRect b="24862"/>
          <a:stretch/>
        </p:blipFill>
        <p:spPr>
          <a:xfrm>
            <a:off x="1537869" y="852487"/>
            <a:ext cx="8930830" cy="4532313"/>
          </a:xfrm>
          <a:prstGeom prst="rect">
            <a:avLst/>
          </a:prstGeom>
        </p:spPr>
      </p:pic>
      <p:sp>
        <p:nvSpPr>
          <p:cNvPr id="11" name="Arrow: Left 10">
            <a:extLst>
              <a:ext uri="{FF2B5EF4-FFF2-40B4-BE49-F238E27FC236}">
                <a16:creationId xmlns:a16="http://schemas.microsoft.com/office/drawing/2014/main" id="{EE529981-8CC8-4259-8BFA-4166C84AD3E6}"/>
              </a:ext>
            </a:extLst>
          </p:cNvPr>
          <p:cNvSpPr/>
          <p:nvPr>
            <p:custDataLst>
              <p:tags r:id="rId1"/>
            </p:custDataLst>
          </p:nvPr>
        </p:nvSpPr>
        <p:spPr>
          <a:xfrm>
            <a:off x="7027437" y="4128540"/>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FBFFCDC-3888-4E98-ACBF-D5831F042F1B}"/>
              </a:ext>
            </a:extLst>
          </p:cNvPr>
          <p:cNvSpPr txBox="1"/>
          <p:nvPr>
            <p:custDataLst>
              <p:tags r:id="rId2"/>
            </p:custDataLst>
          </p:nvPr>
        </p:nvSpPr>
        <p:spPr>
          <a:xfrm>
            <a:off x="-888516" y="193103"/>
            <a:ext cx="9067315" cy="1815882"/>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p>
          <a:p>
            <a:pPr algn="ctr"/>
            <a:endParaRPr lang="en-US" sz="1600" dirty="0"/>
          </a:p>
          <a:p>
            <a:pPr algn="ctr"/>
            <a:endParaRPr lang="en-US" sz="1600" dirty="0"/>
          </a:p>
          <a:p>
            <a:pPr algn="ctr"/>
            <a:endParaRPr lang="en-US" sz="1600" dirty="0">
              <a:solidFill>
                <a:schemeClr val="accent2"/>
              </a:solidFill>
            </a:endParaRPr>
          </a:p>
          <a:p>
            <a:pPr algn="ctr"/>
            <a:endParaRPr lang="en-US" sz="1600" dirty="0">
              <a:solidFill>
                <a:schemeClr val="accent2"/>
              </a:solidFill>
            </a:endParaRPr>
          </a:p>
          <a:p>
            <a:pPr algn="ctr"/>
            <a:r>
              <a:rPr lang="en-US" sz="1600" dirty="0"/>
              <a:t> </a:t>
            </a:r>
          </a:p>
          <a:p>
            <a:pPr algn="just"/>
            <a:endParaRPr lang="en-US" sz="800" dirty="0"/>
          </a:p>
          <a:p>
            <a:pPr algn="just"/>
            <a:endParaRPr lang="en-US" sz="800" dirty="0"/>
          </a:p>
        </p:txBody>
      </p:sp>
    </p:spTree>
    <p:extLst>
      <p:ext uri="{BB962C8B-B14F-4D97-AF65-F5344CB8AC3E}">
        <p14:creationId xmlns:p14="http://schemas.microsoft.com/office/powerpoint/2010/main" val="1153806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8E4703-4708-47D9-A6A7-188314A3794E}"/>
              </a:ext>
            </a:extLst>
          </p:cNvPr>
          <p:cNvSpPr txBox="1"/>
          <p:nvPr>
            <p:custDataLst>
              <p:tags r:id="rId1"/>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pic>
        <p:nvPicPr>
          <p:cNvPr id="5" name="Picture 4">
            <a:extLst>
              <a:ext uri="{FF2B5EF4-FFF2-40B4-BE49-F238E27FC236}">
                <a16:creationId xmlns:a16="http://schemas.microsoft.com/office/drawing/2014/main" id="{4AB4AABE-2AE7-41A8-A234-36320B3D7BFE}"/>
              </a:ext>
            </a:extLst>
          </p:cNvPr>
          <p:cNvPicPr>
            <a:picLocks noChangeAspect="1"/>
          </p:cNvPicPr>
          <p:nvPr/>
        </p:nvPicPr>
        <p:blipFill>
          <a:blip r:embed="rId6"/>
          <a:stretch>
            <a:fillRect/>
          </a:stretch>
        </p:blipFill>
        <p:spPr>
          <a:xfrm>
            <a:off x="2890837" y="938212"/>
            <a:ext cx="6410325" cy="4981575"/>
          </a:xfrm>
          <a:prstGeom prst="rect">
            <a:avLst/>
          </a:prstGeom>
        </p:spPr>
      </p:pic>
      <p:sp>
        <p:nvSpPr>
          <p:cNvPr id="4" name="Arrow: Left 3">
            <a:extLst>
              <a:ext uri="{FF2B5EF4-FFF2-40B4-BE49-F238E27FC236}">
                <a16:creationId xmlns:a16="http://schemas.microsoft.com/office/drawing/2014/main" id="{5378D4F9-62D2-47EA-99A6-F830900B836D}"/>
              </a:ext>
            </a:extLst>
          </p:cNvPr>
          <p:cNvSpPr/>
          <p:nvPr>
            <p:custDataLst>
              <p:tags r:id="rId2"/>
            </p:custDataLst>
          </p:nvPr>
        </p:nvSpPr>
        <p:spPr>
          <a:xfrm rot="10844201">
            <a:off x="2892913" y="241309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Arrow: Left 5">
            <a:extLst>
              <a:ext uri="{FF2B5EF4-FFF2-40B4-BE49-F238E27FC236}">
                <a16:creationId xmlns:a16="http://schemas.microsoft.com/office/drawing/2014/main" id="{0C70E3D9-97F2-4960-8CCF-36CBDE97FE56}"/>
              </a:ext>
            </a:extLst>
          </p:cNvPr>
          <p:cNvSpPr/>
          <p:nvPr>
            <p:custDataLst>
              <p:tags r:id="rId3"/>
            </p:custDataLst>
          </p:nvPr>
        </p:nvSpPr>
        <p:spPr>
          <a:xfrm rot="10844201">
            <a:off x="2892915" y="4216321"/>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0430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91D29-F645-493B-B77B-DFE235C8A57D}"/>
              </a:ext>
            </a:extLst>
          </p:cNvPr>
          <p:cNvPicPr>
            <a:picLocks noChangeAspect="1"/>
          </p:cNvPicPr>
          <p:nvPr/>
        </p:nvPicPr>
        <p:blipFill>
          <a:blip r:embed="rId5"/>
          <a:stretch>
            <a:fillRect/>
          </a:stretch>
        </p:blipFill>
        <p:spPr>
          <a:xfrm>
            <a:off x="1852612" y="895350"/>
            <a:ext cx="8486775" cy="5067300"/>
          </a:xfrm>
          <a:prstGeom prst="rect">
            <a:avLst/>
          </a:prstGeom>
        </p:spPr>
      </p:pic>
      <p:sp>
        <p:nvSpPr>
          <p:cNvPr id="9" name="TextBox 8">
            <a:extLst>
              <a:ext uri="{FF2B5EF4-FFF2-40B4-BE49-F238E27FC236}">
                <a16:creationId xmlns:a16="http://schemas.microsoft.com/office/drawing/2014/main" id="{0F643073-27D1-45E4-BAC4-5BA9DB09D1F8}"/>
              </a:ext>
            </a:extLst>
          </p:cNvPr>
          <p:cNvSpPr txBox="1"/>
          <p:nvPr>
            <p:custDataLst>
              <p:tags r:id="rId1"/>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sp>
        <p:nvSpPr>
          <p:cNvPr id="4" name="Arrow: Left 3">
            <a:extLst>
              <a:ext uri="{FF2B5EF4-FFF2-40B4-BE49-F238E27FC236}">
                <a16:creationId xmlns:a16="http://schemas.microsoft.com/office/drawing/2014/main" id="{73F4D3EA-8F01-4DCD-99E1-4AD60F73DA8A}"/>
              </a:ext>
            </a:extLst>
          </p:cNvPr>
          <p:cNvSpPr/>
          <p:nvPr>
            <p:custDataLst>
              <p:tags r:id="rId2"/>
            </p:custDataLst>
          </p:nvPr>
        </p:nvSpPr>
        <p:spPr>
          <a:xfrm rot="10844201">
            <a:off x="2169220" y="3266162"/>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925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DC249-51B1-4EF9-81C5-7302C8AB2D60}"/>
              </a:ext>
            </a:extLst>
          </p:cNvPr>
          <p:cNvPicPr>
            <a:picLocks noChangeAspect="1"/>
          </p:cNvPicPr>
          <p:nvPr/>
        </p:nvPicPr>
        <p:blipFill>
          <a:blip r:embed="rId4"/>
          <a:stretch>
            <a:fillRect/>
          </a:stretch>
        </p:blipFill>
        <p:spPr>
          <a:xfrm>
            <a:off x="681037" y="628650"/>
            <a:ext cx="10829925" cy="5600700"/>
          </a:xfrm>
          <a:prstGeom prst="rect">
            <a:avLst/>
          </a:prstGeom>
        </p:spPr>
      </p:pic>
      <p:sp>
        <p:nvSpPr>
          <p:cNvPr id="8" name="TextBox 7">
            <a:extLst>
              <a:ext uri="{FF2B5EF4-FFF2-40B4-BE49-F238E27FC236}">
                <a16:creationId xmlns:a16="http://schemas.microsoft.com/office/drawing/2014/main" id="{DD21A88D-A27A-4E16-9E4F-AF903FDAA512}"/>
              </a:ext>
            </a:extLst>
          </p:cNvPr>
          <p:cNvSpPr txBox="1"/>
          <p:nvPr>
            <p:custDataLst>
              <p:tags r:id="rId1"/>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spTree>
    <p:extLst>
      <p:ext uri="{BB962C8B-B14F-4D97-AF65-F5344CB8AC3E}">
        <p14:creationId xmlns:p14="http://schemas.microsoft.com/office/powerpoint/2010/main" val="3649045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400110"/>
          </a:xfrm>
          <a:prstGeom prst="rect">
            <a:avLst/>
          </a:prstGeom>
          <a:noFill/>
        </p:spPr>
        <p:txBody>
          <a:bodyPr wrap="square" rtlCol="0">
            <a:spAutoFit/>
          </a:bodyPr>
          <a:lstStyle/>
          <a:p>
            <a:pPr marL="796925" indent="-457200">
              <a:buFont typeface="+mj-lt"/>
              <a:buAutoNum type="arabicPeriod"/>
            </a:pPr>
            <a:r>
              <a:rPr lang="en-US" sz="2000" dirty="0"/>
              <a:t>An AEM 6.5 author instance </a:t>
            </a:r>
            <a:endParaRPr lang="en-US" sz="2800" dirty="0"/>
          </a:p>
        </p:txBody>
      </p:sp>
      <p:sp>
        <p:nvSpPr>
          <p:cNvPr id="2" name="Rectangle 1">
            <a:extLst>
              <a:ext uri="{FF2B5EF4-FFF2-40B4-BE49-F238E27FC236}">
                <a16:creationId xmlns:a16="http://schemas.microsoft.com/office/drawing/2014/main" id="{80DD46A8-D7FC-49D8-94AF-3C62A3C1B022}"/>
              </a:ext>
            </a:extLst>
          </p:cNvPr>
          <p:cNvSpPr/>
          <p:nvPr>
            <p:custDataLst>
              <p:tags r:id="rId2"/>
            </p:custDataLst>
          </p:nvPr>
        </p:nvSpPr>
        <p:spPr>
          <a:xfrm>
            <a:off x="751840" y="4376896"/>
            <a:ext cx="9916160" cy="646331"/>
          </a:xfrm>
          <a:prstGeom prst="rect">
            <a:avLst/>
          </a:prstGeom>
        </p:spPr>
        <p:txBody>
          <a:bodyPr wrap="square">
            <a:spAutoFit/>
          </a:bodyPr>
          <a:lstStyle/>
          <a:p>
            <a:pPr marL="339725"/>
            <a:r>
              <a:rPr lang="en-US" dirty="0"/>
              <a:t>If you are an existing AEM customer, download AEM 6.5 from Adobe Licensing website. If you are an Adobe partner, use Adobe Partner Training Program to request AEM 6.5 artifacts.</a:t>
            </a:r>
          </a:p>
        </p:txBody>
      </p:sp>
    </p:spTree>
    <p:extLst>
      <p:ext uri="{BB962C8B-B14F-4D97-AF65-F5344CB8AC3E}">
        <p14:creationId xmlns:p14="http://schemas.microsoft.com/office/powerpoint/2010/main" val="228742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5FCD3-3FBD-4412-BFA6-8DC708D3EC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010" y="609600"/>
            <a:ext cx="10830790" cy="5604933"/>
          </a:xfrm>
          <a:prstGeom prst="rect">
            <a:avLst/>
          </a:prstGeom>
          <a:ln>
            <a:noFill/>
          </a:ln>
          <a:effectLst/>
        </p:spPr>
      </p:pic>
      <p:sp>
        <p:nvSpPr>
          <p:cNvPr id="29" name="Arrow: Left 28">
            <a:extLst>
              <a:ext uri="{FF2B5EF4-FFF2-40B4-BE49-F238E27FC236}">
                <a16:creationId xmlns:a16="http://schemas.microsoft.com/office/drawing/2014/main" id="{84644727-F51A-471F-A82C-CC1213D2D25B}"/>
              </a:ext>
            </a:extLst>
          </p:cNvPr>
          <p:cNvSpPr/>
          <p:nvPr>
            <p:custDataLst>
              <p:tags r:id="rId1"/>
            </p:custDataLst>
          </p:nvPr>
        </p:nvSpPr>
        <p:spPr>
          <a:xfrm rot="10844201">
            <a:off x="3139931" y="2919910"/>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2" name="Arrow: Left 31">
            <a:extLst>
              <a:ext uri="{FF2B5EF4-FFF2-40B4-BE49-F238E27FC236}">
                <a16:creationId xmlns:a16="http://schemas.microsoft.com/office/drawing/2014/main" id="{D4602155-3B53-4535-8C6F-115100C3DBF4}"/>
              </a:ext>
            </a:extLst>
          </p:cNvPr>
          <p:cNvSpPr/>
          <p:nvPr>
            <p:custDataLst>
              <p:tags r:id="rId2"/>
            </p:custDataLst>
          </p:nvPr>
        </p:nvSpPr>
        <p:spPr>
          <a:xfrm rot="10844201">
            <a:off x="3138507" y="3737074"/>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Arrow: Left 34">
            <a:extLst>
              <a:ext uri="{FF2B5EF4-FFF2-40B4-BE49-F238E27FC236}">
                <a16:creationId xmlns:a16="http://schemas.microsoft.com/office/drawing/2014/main" id="{B9B26968-DC57-4596-800E-0263C6A4CAEA}"/>
              </a:ext>
            </a:extLst>
          </p:cNvPr>
          <p:cNvSpPr/>
          <p:nvPr>
            <p:custDataLst>
              <p:tags r:id="rId3"/>
            </p:custDataLst>
          </p:nvPr>
        </p:nvSpPr>
        <p:spPr>
          <a:xfrm rot="10844201">
            <a:off x="3137083" y="4809130"/>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B3D156D-D896-4340-9537-166264BAB7DE}"/>
              </a:ext>
            </a:extLst>
          </p:cNvPr>
          <p:cNvSpPr txBox="1"/>
          <p:nvPr>
            <p:custDataLst>
              <p:tags r:id="rId4"/>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spTree>
    <p:extLst>
      <p:ext uri="{BB962C8B-B14F-4D97-AF65-F5344CB8AC3E}">
        <p14:creationId xmlns:p14="http://schemas.microsoft.com/office/powerpoint/2010/main" val="3392253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F49F2-81E1-4F5D-BF16-BD252A3D2212}"/>
              </a:ext>
            </a:extLst>
          </p:cNvPr>
          <p:cNvPicPr>
            <a:picLocks noChangeAspect="1"/>
          </p:cNvPicPr>
          <p:nvPr/>
        </p:nvPicPr>
        <p:blipFill>
          <a:blip r:embed="rId5"/>
          <a:stretch>
            <a:fillRect/>
          </a:stretch>
        </p:blipFill>
        <p:spPr>
          <a:xfrm>
            <a:off x="1852612" y="895350"/>
            <a:ext cx="8486775" cy="5067300"/>
          </a:xfrm>
          <a:prstGeom prst="rect">
            <a:avLst/>
          </a:prstGeom>
        </p:spPr>
      </p:pic>
      <p:sp>
        <p:nvSpPr>
          <p:cNvPr id="19" name="TextBox 18">
            <a:extLst>
              <a:ext uri="{FF2B5EF4-FFF2-40B4-BE49-F238E27FC236}">
                <a16:creationId xmlns:a16="http://schemas.microsoft.com/office/drawing/2014/main" id="{9B3D156D-D896-4340-9537-166264BAB7DE}"/>
              </a:ext>
            </a:extLst>
          </p:cNvPr>
          <p:cNvSpPr txBox="1"/>
          <p:nvPr>
            <p:custDataLst>
              <p:tags r:id="rId1"/>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sp>
        <p:nvSpPr>
          <p:cNvPr id="4" name="Arrow: Left 3">
            <a:extLst>
              <a:ext uri="{FF2B5EF4-FFF2-40B4-BE49-F238E27FC236}">
                <a16:creationId xmlns:a16="http://schemas.microsoft.com/office/drawing/2014/main" id="{467A56FD-D3C6-4AFC-94F0-7D2C38281E8F}"/>
              </a:ext>
            </a:extLst>
          </p:cNvPr>
          <p:cNvSpPr/>
          <p:nvPr>
            <p:custDataLst>
              <p:tags r:id="rId2"/>
            </p:custDataLst>
          </p:nvPr>
        </p:nvSpPr>
        <p:spPr>
          <a:xfrm>
            <a:off x="4972387" y="1750794"/>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9392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FC97E-F2CE-4DB0-A609-4415C4DF9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10" y="609600"/>
            <a:ext cx="10830790" cy="5604933"/>
          </a:xfrm>
          <a:prstGeom prst="rect">
            <a:avLst/>
          </a:prstGeom>
          <a:ln>
            <a:noFill/>
          </a:ln>
          <a:effectLst/>
        </p:spPr>
      </p:pic>
      <p:sp>
        <p:nvSpPr>
          <p:cNvPr id="41" name="Arrow: Left 40">
            <a:extLst>
              <a:ext uri="{FF2B5EF4-FFF2-40B4-BE49-F238E27FC236}">
                <a16:creationId xmlns:a16="http://schemas.microsoft.com/office/drawing/2014/main" id="{2DE0DAF6-E2A3-4A0B-96C4-9A75575C3C2A}"/>
              </a:ext>
            </a:extLst>
          </p:cNvPr>
          <p:cNvSpPr/>
          <p:nvPr>
            <p:custDataLst>
              <p:tags r:id="rId1"/>
            </p:custDataLst>
          </p:nvPr>
        </p:nvSpPr>
        <p:spPr>
          <a:xfrm rot="5444201">
            <a:off x="10811242" y="1167679"/>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22" name="TextBox 21">
            <a:extLst>
              <a:ext uri="{FF2B5EF4-FFF2-40B4-BE49-F238E27FC236}">
                <a16:creationId xmlns:a16="http://schemas.microsoft.com/office/drawing/2014/main" id="{7144592B-558B-4637-B601-89A3B84DEF3D}"/>
              </a:ext>
            </a:extLst>
          </p:cNvPr>
          <p:cNvSpPr txBox="1"/>
          <p:nvPr>
            <p:custDataLst>
              <p:tags r:id="rId2"/>
            </p:custDataLst>
          </p:nvPr>
        </p:nvSpPr>
        <p:spPr>
          <a:xfrm>
            <a:off x="-888516" y="193103"/>
            <a:ext cx="9067315" cy="461665"/>
          </a:xfrm>
          <a:prstGeom prst="rect">
            <a:avLst/>
          </a:prstGeom>
          <a:noFill/>
        </p:spPr>
        <p:txBody>
          <a:bodyPr wrap="square" rtlCol="0">
            <a:spAutoFit/>
          </a:bodyPr>
          <a:lstStyle/>
          <a:p>
            <a:pPr algn="ctr"/>
            <a:r>
              <a:rPr lang="en-US" sz="1600" dirty="0"/>
              <a:t>Configuring the service &gt; Create IMS Configuration &gt; </a:t>
            </a:r>
            <a:r>
              <a:rPr lang="it-IT" sz="1600" dirty="0">
                <a:solidFill>
                  <a:schemeClr val="accent2"/>
                </a:solidFill>
              </a:rPr>
              <a:t>Create Integration in Adobe I/O</a:t>
            </a:r>
            <a:endParaRPr lang="en-US" sz="800" dirty="0"/>
          </a:p>
          <a:p>
            <a:pPr algn="just"/>
            <a:endParaRPr lang="en-US" sz="800" dirty="0"/>
          </a:p>
        </p:txBody>
      </p:sp>
    </p:spTree>
    <p:extLst>
      <p:ext uri="{BB962C8B-B14F-4D97-AF65-F5344CB8AC3E}">
        <p14:creationId xmlns:p14="http://schemas.microsoft.com/office/powerpoint/2010/main" val="3864359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3EFCC3-7F48-449E-B818-AD1951C8F2F7}"/>
              </a:ext>
            </a:extLst>
          </p:cNvPr>
          <p:cNvSpPr txBox="1"/>
          <p:nvPr>
            <p:custDataLst>
              <p:tags r:id="rId1"/>
            </p:custDataLst>
          </p:nvPr>
        </p:nvSpPr>
        <p:spPr>
          <a:xfrm>
            <a:off x="111760" y="193103"/>
            <a:ext cx="8067039" cy="461665"/>
          </a:xfrm>
          <a:prstGeom prst="rect">
            <a:avLst/>
          </a:prstGeom>
          <a:noFill/>
        </p:spPr>
        <p:txBody>
          <a:bodyPr wrap="square" rtlCol="0">
            <a:spAutoFit/>
          </a:bodyPr>
          <a:lstStyle/>
          <a:p>
            <a:r>
              <a:rPr lang="en-US" sz="1600" dirty="0"/>
              <a:t>Configuring the service &gt; Create IMS Configuration &gt; </a:t>
            </a:r>
            <a:r>
              <a:rPr lang="it-IT" sz="1600" dirty="0">
                <a:solidFill>
                  <a:schemeClr val="accent2"/>
                </a:solidFill>
              </a:rPr>
              <a:t>Verify Connection</a:t>
            </a:r>
            <a:endParaRPr lang="en-US" sz="800" dirty="0"/>
          </a:p>
          <a:p>
            <a:endParaRPr lang="en-US" sz="800" dirty="0"/>
          </a:p>
        </p:txBody>
      </p:sp>
      <p:pic>
        <p:nvPicPr>
          <p:cNvPr id="2" name="Picture 1">
            <a:extLst>
              <a:ext uri="{FF2B5EF4-FFF2-40B4-BE49-F238E27FC236}">
                <a16:creationId xmlns:a16="http://schemas.microsoft.com/office/drawing/2014/main" id="{12721AC2-859E-4221-B7FE-C7FE1DCEE67F}"/>
              </a:ext>
            </a:extLst>
          </p:cNvPr>
          <p:cNvPicPr>
            <a:picLocks noChangeAspect="1"/>
          </p:cNvPicPr>
          <p:nvPr/>
        </p:nvPicPr>
        <p:blipFill rotWithShape="1">
          <a:blip r:embed="rId4"/>
          <a:srcRect t="19756"/>
          <a:stretch/>
        </p:blipFill>
        <p:spPr>
          <a:xfrm>
            <a:off x="1774389" y="1178113"/>
            <a:ext cx="8643222" cy="4501773"/>
          </a:xfrm>
          <a:prstGeom prst="rect">
            <a:avLst/>
          </a:prstGeom>
        </p:spPr>
      </p:pic>
    </p:spTree>
    <p:extLst>
      <p:ext uri="{BB962C8B-B14F-4D97-AF65-F5344CB8AC3E}">
        <p14:creationId xmlns:p14="http://schemas.microsoft.com/office/powerpoint/2010/main" val="2587047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4011813" y="2782669"/>
            <a:ext cx="4168385" cy="646331"/>
          </a:xfrm>
          <a:prstGeom prst="rect">
            <a:avLst/>
          </a:prstGeom>
          <a:noFill/>
        </p:spPr>
        <p:txBody>
          <a:bodyPr wrap="none" rtlCol="0">
            <a:spAutoFit/>
          </a:bodyPr>
          <a:lstStyle/>
          <a:p>
            <a:pPr algn="ctr"/>
            <a:r>
              <a:rPr lang="en-US" sz="3600" dirty="0"/>
              <a:t>3.5 Verify Connection</a:t>
            </a:r>
          </a:p>
        </p:txBody>
      </p:sp>
    </p:spTree>
    <p:extLst>
      <p:ext uri="{BB962C8B-B14F-4D97-AF65-F5344CB8AC3E}">
        <p14:creationId xmlns:p14="http://schemas.microsoft.com/office/powerpoint/2010/main" val="1569084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AD0AC-03EB-4358-BD9B-C4A1026C4631}"/>
              </a:ext>
            </a:extLst>
          </p:cNvPr>
          <p:cNvPicPr>
            <a:picLocks noChangeAspect="1"/>
          </p:cNvPicPr>
          <p:nvPr/>
        </p:nvPicPr>
        <p:blipFill rotWithShape="1">
          <a:blip r:embed="rId5"/>
          <a:srcRect l="613" t="18915" r="904" b="1865"/>
          <a:stretch/>
        </p:blipFill>
        <p:spPr>
          <a:xfrm>
            <a:off x="1986280" y="1105850"/>
            <a:ext cx="8219440" cy="4646300"/>
          </a:xfrm>
          <a:prstGeom prst="rect">
            <a:avLst/>
          </a:prstGeom>
        </p:spPr>
      </p:pic>
      <p:sp>
        <p:nvSpPr>
          <p:cNvPr id="12" name="Arrow: Left 11">
            <a:extLst>
              <a:ext uri="{FF2B5EF4-FFF2-40B4-BE49-F238E27FC236}">
                <a16:creationId xmlns:a16="http://schemas.microsoft.com/office/drawing/2014/main" id="{8ABDBD14-0D46-4685-90A0-0D182201218D}"/>
              </a:ext>
            </a:extLst>
          </p:cNvPr>
          <p:cNvSpPr/>
          <p:nvPr>
            <p:custDataLst>
              <p:tags r:id="rId1"/>
            </p:custDataLst>
          </p:nvPr>
        </p:nvSpPr>
        <p:spPr>
          <a:xfrm rot="5444201">
            <a:off x="3222968" y="4548483"/>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EFCC3-7F48-449E-B818-AD1951C8F2F7}"/>
              </a:ext>
            </a:extLst>
          </p:cNvPr>
          <p:cNvSpPr txBox="1"/>
          <p:nvPr>
            <p:custDataLst>
              <p:tags r:id="rId2"/>
            </p:custDataLst>
          </p:nvPr>
        </p:nvSpPr>
        <p:spPr>
          <a:xfrm>
            <a:off x="111760" y="193103"/>
            <a:ext cx="8067039" cy="461665"/>
          </a:xfrm>
          <a:prstGeom prst="rect">
            <a:avLst/>
          </a:prstGeom>
          <a:noFill/>
        </p:spPr>
        <p:txBody>
          <a:bodyPr wrap="square" rtlCol="0">
            <a:spAutoFit/>
          </a:bodyPr>
          <a:lstStyle/>
          <a:p>
            <a:r>
              <a:rPr lang="en-US" sz="1600" dirty="0"/>
              <a:t>Configuring the service &gt; Create IMS Configuration &gt; </a:t>
            </a:r>
            <a:r>
              <a:rPr lang="it-IT" sz="1600" dirty="0">
                <a:solidFill>
                  <a:schemeClr val="accent2"/>
                </a:solidFill>
              </a:rPr>
              <a:t>Verify Connection</a:t>
            </a:r>
            <a:endParaRPr lang="en-US" sz="800" dirty="0"/>
          </a:p>
          <a:p>
            <a:endParaRPr lang="en-US" sz="800" dirty="0"/>
          </a:p>
        </p:txBody>
      </p:sp>
    </p:spTree>
    <p:extLst>
      <p:ext uri="{BB962C8B-B14F-4D97-AF65-F5344CB8AC3E}">
        <p14:creationId xmlns:p14="http://schemas.microsoft.com/office/powerpoint/2010/main" val="1461601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6C0F78-5C68-404B-AB09-DF18FA60F343}"/>
              </a:ext>
            </a:extLst>
          </p:cNvPr>
          <p:cNvPicPr>
            <a:picLocks noChangeAspect="1"/>
          </p:cNvPicPr>
          <p:nvPr/>
        </p:nvPicPr>
        <p:blipFill rotWithShape="1">
          <a:blip r:embed="rId5"/>
          <a:srcRect l="613" t="18915" r="904" b="1865"/>
          <a:stretch/>
        </p:blipFill>
        <p:spPr>
          <a:xfrm>
            <a:off x="1986280" y="1105850"/>
            <a:ext cx="8219440" cy="4646300"/>
          </a:xfrm>
          <a:prstGeom prst="rect">
            <a:avLst/>
          </a:prstGeom>
        </p:spPr>
      </p:pic>
      <p:sp>
        <p:nvSpPr>
          <p:cNvPr id="14" name="TextBox 13">
            <a:extLst>
              <a:ext uri="{FF2B5EF4-FFF2-40B4-BE49-F238E27FC236}">
                <a16:creationId xmlns:a16="http://schemas.microsoft.com/office/drawing/2014/main" id="{F2754E64-A6EC-48A3-965C-A5FF21B7D386}"/>
              </a:ext>
            </a:extLst>
          </p:cNvPr>
          <p:cNvSpPr txBox="1"/>
          <p:nvPr>
            <p:custDataLst>
              <p:tags r:id="rId1"/>
            </p:custDataLst>
          </p:nvPr>
        </p:nvSpPr>
        <p:spPr>
          <a:xfrm>
            <a:off x="111760" y="193103"/>
            <a:ext cx="8067039" cy="461665"/>
          </a:xfrm>
          <a:prstGeom prst="rect">
            <a:avLst/>
          </a:prstGeom>
          <a:noFill/>
        </p:spPr>
        <p:txBody>
          <a:bodyPr wrap="square" rtlCol="0">
            <a:spAutoFit/>
          </a:bodyPr>
          <a:lstStyle/>
          <a:p>
            <a:r>
              <a:rPr lang="en-US" sz="1600" dirty="0"/>
              <a:t>Configuring the service &gt; Create IMS Configuration &gt; </a:t>
            </a:r>
            <a:r>
              <a:rPr lang="it-IT" sz="1600" dirty="0">
                <a:solidFill>
                  <a:schemeClr val="accent2"/>
                </a:solidFill>
              </a:rPr>
              <a:t>Verify Connection</a:t>
            </a:r>
            <a:endParaRPr lang="en-US" sz="800" dirty="0"/>
          </a:p>
          <a:p>
            <a:endParaRPr lang="en-US" sz="800" dirty="0"/>
          </a:p>
        </p:txBody>
      </p:sp>
      <p:sp>
        <p:nvSpPr>
          <p:cNvPr id="6" name="Arrow: Left 5">
            <a:extLst>
              <a:ext uri="{FF2B5EF4-FFF2-40B4-BE49-F238E27FC236}">
                <a16:creationId xmlns:a16="http://schemas.microsoft.com/office/drawing/2014/main" id="{C737DC22-5E91-4735-8C80-FC05C66D2A46}"/>
              </a:ext>
            </a:extLst>
          </p:cNvPr>
          <p:cNvSpPr/>
          <p:nvPr>
            <p:custDataLst>
              <p:tags r:id="rId2"/>
            </p:custDataLst>
          </p:nvPr>
        </p:nvSpPr>
        <p:spPr>
          <a:xfrm rot="5444201">
            <a:off x="4064910" y="160480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453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19FA1-201A-424D-B38D-2F4732A683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669860"/>
            <a:ext cx="10914256" cy="5484412"/>
          </a:xfrm>
          <a:prstGeom prst="rect">
            <a:avLst/>
          </a:prstGeom>
          <a:ln>
            <a:noFill/>
          </a:ln>
          <a:effectLst/>
        </p:spPr>
      </p:pic>
      <p:sp>
        <p:nvSpPr>
          <p:cNvPr id="13" name="Arrow: Left 12">
            <a:extLst>
              <a:ext uri="{FF2B5EF4-FFF2-40B4-BE49-F238E27FC236}">
                <a16:creationId xmlns:a16="http://schemas.microsoft.com/office/drawing/2014/main" id="{1887C92F-118D-48D5-8CE8-2A405455AEEA}"/>
              </a:ext>
            </a:extLst>
          </p:cNvPr>
          <p:cNvSpPr/>
          <p:nvPr>
            <p:custDataLst>
              <p:tags r:id="rId1"/>
            </p:custDataLst>
          </p:nvPr>
        </p:nvSpPr>
        <p:spPr>
          <a:xfrm rot="5444201">
            <a:off x="7116064" y="5713465"/>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8" name="TextBox 7">
            <a:extLst>
              <a:ext uri="{FF2B5EF4-FFF2-40B4-BE49-F238E27FC236}">
                <a16:creationId xmlns:a16="http://schemas.microsoft.com/office/drawing/2014/main" id="{58E84B9B-B3B5-4F5F-9EFE-1E106A6C716E}"/>
              </a:ext>
            </a:extLst>
          </p:cNvPr>
          <p:cNvSpPr txBox="1"/>
          <p:nvPr>
            <p:custDataLst>
              <p:tags r:id="rId2"/>
            </p:custDataLst>
          </p:nvPr>
        </p:nvSpPr>
        <p:spPr>
          <a:xfrm>
            <a:off x="111760" y="193103"/>
            <a:ext cx="8067039" cy="461665"/>
          </a:xfrm>
          <a:prstGeom prst="rect">
            <a:avLst/>
          </a:prstGeom>
          <a:noFill/>
        </p:spPr>
        <p:txBody>
          <a:bodyPr wrap="square" rtlCol="0">
            <a:spAutoFit/>
          </a:bodyPr>
          <a:lstStyle/>
          <a:p>
            <a:r>
              <a:rPr lang="en-US" sz="1600" dirty="0"/>
              <a:t>Configuring the service &gt; Create IMS Configuration &gt; </a:t>
            </a:r>
            <a:r>
              <a:rPr lang="it-IT" sz="1600" dirty="0">
                <a:solidFill>
                  <a:schemeClr val="accent2"/>
                </a:solidFill>
              </a:rPr>
              <a:t>Verify Connection</a:t>
            </a:r>
            <a:endParaRPr lang="en-US" sz="800" dirty="0"/>
          </a:p>
          <a:p>
            <a:endParaRPr lang="en-US" sz="800" dirty="0"/>
          </a:p>
        </p:txBody>
      </p:sp>
    </p:spTree>
    <p:extLst>
      <p:ext uri="{BB962C8B-B14F-4D97-AF65-F5344CB8AC3E}">
        <p14:creationId xmlns:p14="http://schemas.microsoft.com/office/powerpoint/2010/main" val="2356451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13D30E-AC98-45A4-98A2-02C88617B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7" y="1270143"/>
            <a:ext cx="10914256" cy="4283846"/>
          </a:xfrm>
          <a:prstGeom prst="rect">
            <a:avLst/>
          </a:prstGeom>
          <a:ln>
            <a:noFill/>
          </a:ln>
          <a:effectLst/>
        </p:spPr>
      </p:pic>
      <p:sp>
        <p:nvSpPr>
          <p:cNvPr id="6" name="TextBox 5">
            <a:extLst>
              <a:ext uri="{FF2B5EF4-FFF2-40B4-BE49-F238E27FC236}">
                <a16:creationId xmlns:a16="http://schemas.microsoft.com/office/drawing/2014/main" id="{21C5303E-0AEF-4700-9811-AD562BE918EF}"/>
              </a:ext>
            </a:extLst>
          </p:cNvPr>
          <p:cNvSpPr txBox="1"/>
          <p:nvPr>
            <p:custDataLst>
              <p:tags r:id="rId1"/>
            </p:custDataLst>
          </p:nvPr>
        </p:nvSpPr>
        <p:spPr>
          <a:xfrm>
            <a:off x="111760" y="193103"/>
            <a:ext cx="8067039" cy="461665"/>
          </a:xfrm>
          <a:prstGeom prst="rect">
            <a:avLst/>
          </a:prstGeom>
          <a:noFill/>
        </p:spPr>
        <p:txBody>
          <a:bodyPr wrap="square" rtlCol="0">
            <a:spAutoFit/>
          </a:bodyPr>
          <a:lstStyle/>
          <a:p>
            <a:r>
              <a:rPr lang="en-US" sz="1600" dirty="0"/>
              <a:t>Configuring the service &gt; Create IMS Configuration &gt; </a:t>
            </a:r>
            <a:r>
              <a:rPr lang="it-IT" sz="1600" dirty="0">
                <a:solidFill>
                  <a:schemeClr val="accent2"/>
                </a:solidFill>
              </a:rPr>
              <a:t>Verify Connection</a:t>
            </a:r>
            <a:endParaRPr lang="en-US" sz="800" dirty="0"/>
          </a:p>
          <a:p>
            <a:endParaRPr lang="en-US" sz="800" dirty="0"/>
          </a:p>
        </p:txBody>
      </p:sp>
    </p:spTree>
    <p:extLst>
      <p:ext uri="{BB962C8B-B14F-4D97-AF65-F5344CB8AC3E}">
        <p14:creationId xmlns:p14="http://schemas.microsoft.com/office/powerpoint/2010/main" val="14780949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6AF9A-4927-4147-BBED-334A9F91DA52}"/>
              </a:ext>
            </a:extLst>
          </p:cNvPr>
          <p:cNvSpPr txBox="1"/>
          <p:nvPr>
            <p:custDataLst>
              <p:tags r:id="rId1"/>
            </p:custDataLst>
          </p:nvPr>
        </p:nvSpPr>
        <p:spPr>
          <a:xfrm>
            <a:off x="849326" y="2265311"/>
            <a:ext cx="10493348" cy="646331"/>
          </a:xfrm>
          <a:prstGeom prst="rect">
            <a:avLst/>
          </a:prstGeom>
          <a:noFill/>
        </p:spPr>
        <p:txBody>
          <a:bodyPr wrap="square" rtlCol="0">
            <a:spAutoFit/>
          </a:bodyPr>
          <a:lstStyle/>
          <a:p>
            <a:pPr marL="339725" algn="ctr"/>
            <a:r>
              <a:rPr lang="en-US" sz="3600"/>
              <a:t>3.6 Create </a:t>
            </a:r>
            <a:r>
              <a:rPr lang="en-US" sz="3600" dirty="0"/>
              <a:t>a cloud service configuration</a:t>
            </a:r>
            <a:endParaRPr lang="en-US" sz="4400" dirty="0"/>
          </a:p>
        </p:txBody>
      </p:sp>
    </p:spTree>
    <p:extLst>
      <p:ext uri="{BB962C8B-B14F-4D97-AF65-F5344CB8AC3E}">
        <p14:creationId xmlns:p14="http://schemas.microsoft.com/office/powerpoint/2010/main" val="331921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1569660"/>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Tree>
    <p:extLst>
      <p:ext uri="{BB962C8B-B14F-4D97-AF65-F5344CB8AC3E}">
        <p14:creationId xmlns:p14="http://schemas.microsoft.com/office/powerpoint/2010/main" val="1515260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43B02-1F59-44B3-9565-33D666AD5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437" y="609600"/>
            <a:ext cx="8589936" cy="5604933"/>
          </a:xfrm>
          <a:prstGeom prst="rect">
            <a:avLst/>
          </a:prstGeom>
          <a:ln>
            <a:noFill/>
          </a:ln>
          <a:effectLst/>
        </p:spPr>
      </p:pic>
      <p:sp>
        <p:nvSpPr>
          <p:cNvPr id="16" name="Arrow: Left 15">
            <a:extLst>
              <a:ext uri="{FF2B5EF4-FFF2-40B4-BE49-F238E27FC236}">
                <a16:creationId xmlns:a16="http://schemas.microsoft.com/office/drawing/2014/main" id="{23F91052-03C1-42F8-BC67-5A77CE796196}"/>
              </a:ext>
            </a:extLst>
          </p:cNvPr>
          <p:cNvSpPr/>
          <p:nvPr>
            <p:custDataLst>
              <p:tags r:id="rId1"/>
            </p:custDataLst>
          </p:nvPr>
        </p:nvSpPr>
        <p:spPr>
          <a:xfrm rot="10800000">
            <a:off x="1389288" y="1435993"/>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814131B-4B15-4FBC-A09B-ED0EDB6815DA}"/>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2216891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5F746-A131-40E7-8660-1DF11F103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437" y="609600"/>
            <a:ext cx="8589936" cy="5604933"/>
          </a:xfrm>
          <a:prstGeom prst="rect">
            <a:avLst/>
          </a:prstGeom>
          <a:ln>
            <a:noFill/>
          </a:ln>
          <a:effectLst/>
        </p:spPr>
      </p:pic>
      <p:sp>
        <p:nvSpPr>
          <p:cNvPr id="19" name="Arrow: Left 18">
            <a:extLst>
              <a:ext uri="{FF2B5EF4-FFF2-40B4-BE49-F238E27FC236}">
                <a16:creationId xmlns:a16="http://schemas.microsoft.com/office/drawing/2014/main" id="{610BA3C4-BE7B-4D6A-BD00-C84D7907D5D2}"/>
              </a:ext>
            </a:extLst>
          </p:cNvPr>
          <p:cNvSpPr/>
          <p:nvPr>
            <p:custDataLst>
              <p:tags r:id="rId1"/>
            </p:custDataLst>
          </p:nvPr>
        </p:nvSpPr>
        <p:spPr>
          <a:xfrm rot="10800000">
            <a:off x="2065738" y="4679459"/>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1887447-E9CE-44F8-8B7A-C75DF1B921DD}"/>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3375987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422512-1AB9-4C7A-ADFF-A9375F411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437" y="609600"/>
            <a:ext cx="8589936" cy="5604933"/>
          </a:xfrm>
          <a:prstGeom prst="rect">
            <a:avLst/>
          </a:prstGeom>
          <a:ln/>
        </p:spPr>
      </p:pic>
      <p:sp>
        <p:nvSpPr>
          <p:cNvPr id="19" name="Arrow: Left 18">
            <a:extLst>
              <a:ext uri="{FF2B5EF4-FFF2-40B4-BE49-F238E27FC236}">
                <a16:creationId xmlns:a16="http://schemas.microsoft.com/office/drawing/2014/main" id="{72B9EDA7-0D4B-4554-AC99-5400388BF15D}"/>
              </a:ext>
            </a:extLst>
          </p:cNvPr>
          <p:cNvSpPr/>
          <p:nvPr>
            <p:custDataLst>
              <p:tags r:id="rId1"/>
            </p:custDataLst>
          </p:nvPr>
        </p:nvSpPr>
        <p:spPr>
          <a:xfrm rot="10800000">
            <a:off x="4802246" y="470128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676D892-6D62-4C02-99C9-439A6B1114B8}"/>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3982870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7C944-39E1-46E7-B9B8-309575100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1065501"/>
            <a:ext cx="10914256" cy="4693130"/>
          </a:xfrm>
          <a:prstGeom prst="rect">
            <a:avLst/>
          </a:prstGeom>
          <a:ln>
            <a:noFill/>
          </a:ln>
          <a:effectLst/>
        </p:spPr>
      </p:pic>
      <p:sp>
        <p:nvSpPr>
          <p:cNvPr id="22" name="Arrow: Left 21">
            <a:extLst>
              <a:ext uri="{FF2B5EF4-FFF2-40B4-BE49-F238E27FC236}">
                <a16:creationId xmlns:a16="http://schemas.microsoft.com/office/drawing/2014/main" id="{F0620C96-6541-4E7A-99FC-5A54DB8ACC2C}"/>
              </a:ext>
            </a:extLst>
          </p:cNvPr>
          <p:cNvSpPr/>
          <p:nvPr>
            <p:custDataLst>
              <p:tags r:id="rId1"/>
            </p:custDataLst>
          </p:nvPr>
        </p:nvSpPr>
        <p:spPr>
          <a:xfrm>
            <a:off x="1751343" y="324922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lt1"/>
              </a:solidFill>
            </a:endParaRPr>
          </a:p>
        </p:txBody>
      </p:sp>
      <p:sp>
        <p:nvSpPr>
          <p:cNvPr id="6" name="TextBox 5">
            <a:extLst>
              <a:ext uri="{FF2B5EF4-FFF2-40B4-BE49-F238E27FC236}">
                <a16:creationId xmlns:a16="http://schemas.microsoft.com/office/drawing/2014/main" id="{42B0188C-C740-44D2-AA6E-41F1AC6BAE5F}"/>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3688690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BF93A1-C25C-4050-89A9-3F99F491C86E}"/>
              </a:ext>
            </a:extLst>
          </p:cNvPr>
          <p:cNvGrpSpPr/>
          <p:nvPr>
            <p:custDataLst>
              <p:tags r:id="rId1"/>
            </p:custDataLst>
          </p:nvPr>
        </p:nvGrpSpPr>
        <p:grpSpPr>
          <a:xfrm>
            <a:off x="634277" y="1017608"/>
            <a:ext cx="10914256" cy="4829557"/>
            <a:chOff x="634277" y="997288"/>
            <a:chExt cx="10914256" cy="4829557"/>
          </a:xfrm>
        </p:grpSpPr>
        <p:pic>
          <p:nvPicPr>
            <p:cNvPr id="4" name="Picture 3">
              <a:extLst>
                <a:ext uri="{FF2B5EF4-FFF2-40B4-BE49-F238E27FC236}">
                  <a16:creationId xmlns:a16="http://schemas.microsoft.com/office/drawing/2014/main" id="{F5158CF3-E994-4DEA-9C89-1F0F15B04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277" y="997288"/>
              <a:ext cx="10914256" cy="4829557"/>
            </a:xfrm>
            <a:prstGeom prst="rect">
              <a:avLst/>
            </a:prstGeom>
            <a:ln/>
          </p:spPr>
        </p:pic>
        <p:sp>
          <p:nvSpPr>
            <p:cNvPr id="12" name="Arrow: Left 11">
              <a:extLst>
                <a:ext uri="{FF2B5EF4-FFF2-40B4-BE49-F238E27FC236}">
                  <a16:creationId xmlns:a16="http://schemas.microsoft.com/office/drawing/2014/main" id="{C027D959-72C1-45C7-9E0F-5C13541C4EBC}"/>
                </a:ext>
              </a:extLst>
            </p:cNvPr>
            <p:cNvSpPr/>
            <p:nvPr>
              <p:custDataLst>
                <p:tags r:id="rId3"/>
              </p:custDataLst>
            </p:nvPr>
          </p:nvSpPr>
          <p:spPr>
            <a:xfrm rot="5400000">
              <a:off x="10249114" y="204117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grpSp>
      <p:sp>
        <p:nvSpPr>
          <p:cNvPr id="6" name="TextBox 5">
            <a:extLst>
              <a:ext uri="{FF2B5EF4-FFF2-40B4-BE49-F238E27FC236}">
                <a16:creationId xmlns:a16="http://schemas.microsoft.com/office/drawing/2014/main" id="{6251D85F-1191-4C95-A358-6C3E43040265}"/>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3080537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D2E58-4005-4E2A-9B3C-734DFB497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953" y="609600"/>
            <a:ext cx="8396903" cy="5604933"/>
          </a:xfrm>
          <a:prstGeom prst="rect">
            <a:avLst/>
          </a:prstGeom>
          <a:ln>
            <a:noFill/>
          </a:ln>
          <a:effectLst/>
        </p:spPr>
      </p:pic>
      <p:sp>
        <p:nvSpPr>
          <p:cNvPr id="4" name="TextBox 3">
            <a:extLst>
              <a:ext uri="{FF2B5EF4-FFF2-40B4-BE49-F238E27FC236}">
                <a16:creationId xmlns:a16="http://schemas.microsoft.com/office/drawing/2014/main" id="{C810070E-A4CC-42CC-B3E7-4BB565AA6FC0}"/>
              </a:ext>
            </a:extLst>
          </p:cNvPr>
          <p:cNvSpPr txBox="1"/>
          <p:nvPr>
            <p:custDataLst>
              <p:tags r:id="rId1"/>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
        <p:nvSpPr>
          <p:cNvPr id="2" name="Rectangle 1">
            <a:extLst>
              <a:ext uri="{FF2B5EF4-FFF2-40B4-BE49-F238E27FC236}">
                <a16:creationId xmlns:a16="http://schemas.microsoft.com/office/drawing/2014/main" id="{1223F3A5-3D6C-4344-A415-044FDF6F138C}"/>
              </a:ext>
            </a:extLst>
          </p:cNvPr>
          <p:cNvSpPr/>
          <p:nvPr/>
        </p:nvSpPr>
        <p:spPr>
          <a:xfrm>
            <a:off x="4165600" y="3627120"/>
            <a:ext cx="1838960" cy="1625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11895DD-14BD-42EB-8B5A-7A8D992C08D0}"/>
              </a:ext>
            </a:extLst>
          </p:cNvPr>
          <p:cNvSpPr/>
          <p:nvPr/>
        </p:nvSpPr>
        <p:spPr>
          <a:xfrm>
            <a:off x="4165600" y="1874520"/>
            <a:ext cx="1838960" cy="1625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5722925-7FEA-4E1E-9CFB-DD653D6CF674}"/>
              </a:ext>
            </a:extLst>
          </p:cNvPr>
          <p:cNvSpPr/>
          <p:nvPr/>
        </p:nvSpPr>
        <p:spPr>
          <a:xfrm>
            <a:off x="4165600" y="2428240"/>
            <a:ext cx="1838960" cy="1625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155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F32730-43F5-4844-85D4-B09C8E2329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953" y="609600"/>
            <a:ext cx="8396903" cy="5604933"/>
          </a:xfrm>
          <a:prstGeom prst="rect">
            <a:avLst/>
          </a:prstGeom>
          <a:ln>
            <a:noFill/>
          </a:ln>
          <a:effectLst/>
        </p:spPr>
      </p:pic>
      <p:sp>
        <p:nvSpPr>
          <p:cNvPr id="13" name="Arrow: Left 12">
            <a:extLst>
              <a:ext uri="{FF2B5EF4-FFF2-40B4-BE49-F238E27FC236}">
                <a16:creationId xmlns:a16="http://schemas.microsoft.com/office/drawing/2014/main" id="{EFA194DB-9F77-4ECE-9941-41294F0C4752}"/>
              </a:ext>
            </a:extLst>
          </p:cNvPr>
          <p:cNvSpPr/>
          <p:nvPr>
            <p:custDataLst>
              <p:tags r:id="rId1"/>
            </p:custDataLst>
          </p:nvPr>
        </p:nvSpPr>
        <p:spPr>
          <a:xfrm rot="10800000">
            <a:off x="3703935" y="1764449"/>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15" name="Arrow: Left 14">
            <a:extLst>
              <a:ext uri="{FF2B5EF4-FFF2-40B4-BE49-F238E27FC236}">
                <a16:creationId xmlns:a16="http://schemas.microsoft.com/office/drawing/2014/main" id="{F790D8F2-CAD4-4950-A6B1-6CDF01FDCA5E}"/>
              </a:ext>
            </a:extLst>
          </p:cNvPr>
          <p:cNvSpPr/>
          <p:nvPr>
            <p:custDataLst>
              <p:tags r:id="rId2"/>
            </p:custDataLst>
          </p:nvPr>
        </p:nvSpPr>
        <p:spPr>
          <a:xfrm rot="10800000">
            <a:off x="3703934" y="240734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5" name="TextBox 4">
            <a:extLst>
              <a:ext uri="{FF2B5EF4-FFF2-40B4-BE49-F238E27FC236}">
                <a16:creationId xmlns:a16="http://schemas.microsoft.com/office/drawing/2014/main" id="{FAA6BE45-E344-40D7-B317-D66F60EBB0F4}"/>
              </a:ext>
            </a:extLst>
          </p:cNvPr>
          <p:cNvSpPr txBox="1"/>
          <p:nvPr>
            <p:custDataLst>
              <p:tags r:id="rId3"/>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
        <p:nvSpPr>
          <p:cNvPr id="6" name="Rectangle 5">
            <a:extLst>
              <a:ext uri="{FF2B5EF4-FFF2-40B4-BE49-F238E27FC236}">
                <a16:creationId xmlns:a16="http://schemas.microsoft.com/office/drawing/2014/main" id="{AFEFDF4B-B1AD-4755-BC0B-FAF1C065CC8B}"/>
              </a:ext>
            </a:extLst>
          </p:cNvPr>
          <p:cNvSpPr/>
          <p:nvPr/>
        </p:nvSpPr>
        <p:spPr>
          <a:xfrm>
            <a:off x="4165600" y="3627120"/>
            <a:ext cx="1838960" cy="1625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4967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05805-957B-47AA-9F57-124AA8634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953" y="609600"/>
            <a:ext cx="8396903" cy="5604933"/>
          </a:xfrm>
          <a:prstGeom prst="rect">
            <a:avLst/>
          </a:prstGeom>
          <a:ln>
            <a:noFill/>
          </a:ln>
          <a:effectLst/>
        </p:spPr>
      </p:pic>
      <p:sp>
        <p:nvSpPr>
          <p:cNvPr id="14" name="Arrow: Left 13">
            <a:extLst>
              <a:ext uri="{FF2B5EF4-FFF2-40B4-BE49-F238E27FC236}">
                <a16:creationId xmlns:a16="http://schemas.microsoft.com/office/drawing/2014/main" id="{9C9DCCAF-3DC7-466D-A494-5D7B2E50441C}"/>
              </a:ext>
            </a:extLst>
          </p:cNvPr>
          <p:cNvSpPr/>
          <p:nvPr>
            <p:custDataLst>
              <p:tags r:id="rId1"/>
            </p:custDataLst>
          </p:nvPr>
        </p:nvSpPr>
        <p:spPr>
          <a:xfrm rot="10800000">
            <a:off x="3703933" y="3562196"/>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8" name="TextBox 7">
            <a:extLst>
              <a:ext uri="{FF2B5EF4-FFF2-40B4-BE49-F238E27FC236}">
                <a16:creationId xmlns:a16="http://schemas.microsoft.com/office/drawing/2014/main" id="{6FA1D96A-0E87-45EB-9D7F-B8C7EC821AB8}"/>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2424314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8CDD43-8D6C-453F-876F-95602CF522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953" y="609600"/>
            <a:ext cx="8396903" cy="5604933"/>
          </a:xfrm>
          <a:prstGeom prst="rect">
            <a:avLst/>
          </a:prstGeom>
          <a:ln>
            <a:noFill/>
          </a:ln>
          <a:effectLst/>
        </p:spPr>
      </p:pic>
      <p:sp>
        <p:nvSpPr>
          <p:cNvPr id="9" name="TextBox 8">
            <a:extLst>
              <a:ext uri="{FF2B5EF4-FFF2-40B4-BE49-F238E27FC236}">
                <a16:creationId xmlns:a16="http://schemas.microsoft.com/office/drawing/2014/main" id="{4BE74729-6FDE-45E1-89A5-5FB2B94FD139}"/>
              </a:ext>
            </a:extLst>
          </p:cNvPr>
          <p:cNvSpPr txBox="1"/>
          <p:nvPr>
            <p:custDataLst>
              <p:tags r:id="rId1"/>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
        <p:nvSpPr>
          <p:cNvPr id="8" name="Arrow: Left 7">
            <a:extLst>
              <a:ext uri="{FF2B5EF4-FFF2-40B4-BE49-F238E27FC236}">
                <a16:creationId xmlns:a16="http://schemas.microsoft.com/office/drawing/2014/main" id="{10AFB7AB-9B83-4BF9-AE55-0CAEE1761630}"/>
              </a:ext>
            </a:extLst>
          </p:cNvPr>
          <p:cNvSpPr/>
          <p:nvPr>
            <p:custDataLst>
              <p:tags r:id="rId2"/>
            </p:custDataLst>
          </p:nvPr>
        </p:nvSpPr>
        <p:spPr>
          <a:xfrm rot="10800000">
            <a:off x="3703933" y="4124977"/>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10" name="Arrow: Left 9">
            <a:extLst>
              <a:ext uri="{FF2B5EF4-FFF2-40B4-BE49-F238E27FC236}">
                <a16:creationId xmlns:a16="http://schemas.microsoft.com/office/drawing/2014/main" id="{E4DCE7AB-C14E-492B-AC5C-9EA791426605}"/>
              </a:ext>
            </a:extLst>
          </p:cNvPr>
          <p:cNvSpPr/>
          <p:nvPr>
            <p:custDataLst>
              <p:tags r:id="rId3"/>
            </p:custDataLst>
          </p:nvPr>
        </p:nvSpPr>
        <p:spPr>
          <a:xfrm rot="10800000">
            <a:off x="3703933" y="4659358"/>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Tree>
    <p:extLst>
      <p:ext uri="{BB962C8B-B14F-4D97-AF65-F5344CB8AC3E}">
        <p14:creationId xmlns:p14="http://schemas.microsoft.com/office/powerpoint/2010/main" val="1548395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8CDD43-8D6C-453F-876F-95602CF522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953" y="609600"/>
            <a:ext cx="8396903" cy="5604933"/>
          </a:xfrm>
          <a:prstGeom prst="rect">
            <a:avLst/>
          </a:prstGeom>
          <a:ln>
            <a:noFill/>
          </a:ln>
          <a:effectLst/>
        </p:spPr>
      </p:pic>
      <p:sp>
        <p:nvSpPr>
          <p:cNvPr id="12" name="Arrow: Left 11">
            <a:extLst>
              <a:ext uri="{FF2B5EF4-FFF2-40B4-BE49-F238E27FC236}">
                <a16:creationId xmlns:a16="http://schemas.microsoft.com/office/drawing/2014/main" id="{FC63B00D-5EBC-4EB8-9151-595BA3B36248}"/>
              </a:ext>
            </a:extLst>
          </p:cNvPr>
          <p:cNvSpPr/>
          <p:nvPr>
            <p:custDataLst>
              <p:tags r:id="rId1"/>
            </p:custDataLst>
          </p:nvPr>
        </p:nvSpPr>
        <p:spPr>
          <a:xfrm rot="5400000">
            <a:off x="9820255" y="1043090"/>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9" name="TextBox 8">
            <a:extLst>
              <a:ext uri="{FF2B5EF4-FFF2-40B4-BE49-F238E27FC236}">
                <a16:creationId xmlns:a16="http://schemas.microsoft.com/office/drawing/2014/main" id="{4BE74729-6FDE-45E1-89A5-5FB2B94FD139}"/>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383800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BE31-A786-4F09-9D53-B69C61443581}"/>
              </a:ext>
            </a:extLst>
          </p:cNvPr>
          <p:cNvSpPr txBox="1"/>
          <p:nvPr>
            <p:custDataLst>
              <p:tags r:id="rId1"/>
            </p:custDataLst>
          </p:nvPr>
        </p:nvSpPr>
        <p:spPr>
          <a:xfrm>
            <a:off x="643696" y="2272306"/>
            <a:ext cx="10892629" cy="1569660"/>
          </a:xfrm>
          <a:prstGeom prst="rect">
            <a:avLst/>
          </a:prstGeom>
          <a:noFill/>
        </p:spPr>
        <p:txBody>
          <a:bodyPr wrap="square" rtlCol="0">
            <a:spAutoFit/>
          </a:bodyPr>
          <a:lstStyle/>
          <a:p>
            <a:pPr marL="796925" indent="-457200">
              <a:buFont typeface="+mj-lt"/>
              <a:buAutoNum type="arabicPeriod"/>
            </a:pPr>
            <a:r>
              <a:rPr lang="en-US" sz="2000" dirty="0"/>
              <a:t>An AEM 6.5 author instance </a:t>
            </a:r>
          </a:p>
          <a:p>
            <a:pPr marL="796925" indent="-457200">
              <a:buFont typeface="+mj-lt"/>
              <a:buAutoNum type="arabicPeriod"/>
            </a:pPr>
            <a:r>
              <a:rPr lang="en-US" sz="2000" dirty="0"/>
              <a:t>Latest AEM 6.5 Service Pack</a:t>
            </a:r>
            <a:endParaRPr lang="en-US" sz="2800" dirty="0"/>
          </a:p>
          <a:p>
            <a:pPr marL="514350" indent="-514350" algn="just">
              <a:buFont typeface="+mj-lt"/>
              <a:buAutoNum type="arabicPeriod"/>
            </a:pPr>
            <a:endParaRPr lang="en-US" sz="2800" dirty="0"/>
          </a:p>
          <a:p>
            <a:pPr marL="514350" indent="-514350" algn="just">
              <a:buFont typeface="+mj-lt"/>
              <a:buAutoNum type="arabicPeriod"/>
            </a:pPr>
            <a:endParaRPr lang="en-US" sz="2800" dirty="0"/>
          </a:p>
        </p:txBody>
      </p:sp>
      <p:sp>
        <p:nvSpPr>
          <p:cNvPr id="3" name="Rectangle 2">
            <a:extLst>
              <a:ext uri="{FF2B5EF4-FFF2-40B4-BE49-F238E27FC236}">
                <a16:creationId xmlns:a16="http://schemas.microsoft.com/office/drawing/2014/main" id="{233419DE-9C97-4AF7-A3CC-DD67A15B34B4}"/>
              </a:ext>
            </a:extLst>
          </p:cNvPr>
          <p:cNvSpPr/>
          <p:nvPr>
            <p:custDataLst>
              <p:tags r:id="rId2"/>
            </p:custDataLst>
          </p:nvPr>
        </p:nvSpPr>
        <p:spPr>
          <a:xfrm>
            <a:off x="751840" y="4376896"/>
            <a:ext cx="9916160" cy="369332"/>
          </a:xfrm>
          <a:prstGeom prst="rect">
            <a:avLst/>
          </a:prstGeom>
        </p:spPr>
        <p:txBody>
          <a:bodyPr wrap="square">
            <a:spAutoFit/>
          </a:bodyPr>
          <a:lstStyle/>
          <a:p>
            <a:pPr marL="339725"/>
            <a:r>
              <a:rPr lang="en-US" dirty="0"/>
              <a:t>For download and install instructions, see AEM 6.5 Service Pack Release Notes. </a:t>
            </a:r>
          </a:p>
        </p:txBody>
      </p:sp>
    </p:spTree>
    <p:extLst>
      <p:ext uri="{BB962C8B-B14F-4D97-AF65-F5344CB8AC3E}">
        <p14:creationId xmlns:p14="http://schemas.microsoft.com/office/powerpoint/2010/main" val="720145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81D1BF-B667-4519-B574-4D03DC13B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1352000"/>
            <a:ext cx="10914256" cy="4120132"/>
          </a:xfrm>
          <a:prstGeom prst="rect">
            <a:avLst/>
          </a:prstGeom>
          <a:ln>
            <a:noFill/>
          </a:ln>
          <a:effectLst/>
        </p:spPr>
      </p:pic>
      <p:sp>
        <p:nvSpPr>
          <p:cNvPr id="23" name="Arrow: Left 22">
            <a:extLst>
              <a:ext uri="{FF2B5EF4-FFF2-40B4-BE49-F238E27FC236}">
                <a16:creationId xmlns:a16="http://schemas.microsoft.com/office/drawing/2014/main" id="{A97BE470-7918-4511-9943-3AF0B046C48F}"/>
              </a:ext>
            </a:extLst>
          </p:cNvPr>
          <p:cNvSpPr/>
          <p:nvPr>
            <p:custDataLst>
              <p:tags r:id="rId1"/>
            </p:custDataLst>
          </p:nvPr>
        </p:nvSpPr>
        <p:spPr>
          <a:xfrm rot="5400000">
            <a:off x="10906058" y="1885796"/>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7" name="TextBox 6">
            <a:extLst>
              <a:ext uri="{FF2B5EF4-FFF2-40B4-BE49-F238E27FC236}">
                <a16:creationId xmlns:a16="http://schemas.microsoft.com/office/drawing/2014/main" id="{06D6A4F5-2349-4410-9914-92E80B3B2F44}"/>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2883918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2302B-9502-4811-A59C-829E7D20D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77" y="970002"/>
            <a:ext cx="10914256" cy="4884129"/>
          </a:xfrm>
          <a:prstGeom prst="rect">
            <a:avLst/>
          </a:prstGeom>
          <a:ln>
            <a:noFill/>
          </a:ln>
          <a:effectLst/>
        </p:spPr>
      </p:pic>
      <p:sp>
        <p:nvSpPr>
          <p:cNvPr id="12" name="Arrow: Left 11">
            <a:extLst>
              <a:ext uri="{FF2B5EF4-FFF2-40B4-BE49-F238E27FC236}">
                <a16:creationId xmlns:a16="http://schemas.microsoft.com/office/drawing/2014/main" id="{3DADEE9F-F6F1-4488-9F88-9CB5DA34E374}"/>
              </a:ext>
            </a:extLst>
          </p:cNvPr>
          <p:cNvSpPr/>
          <p:nvPr>
            <p:custDataLst>
              <p:tags r:id="rId1"/>
            </p:custDataLst>
          </p:nvPr>
        </p:nvSpPr>
        <p:spPr>
          <a:xfrm rot="5400000">
            <a:off x="4192437" y="2523471"/>
            <a:ext cx="416339" cy="325676"/>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4" name="TextBox 3">
            <a:extLst>
              <a:ext uri="{FF2B5EF4-FFF2-40B4-BE49-F238E27FC236}">
                <a16:creationId xmlns:a16="http://schemas.microsoft.com/office/drawing/2014/main" id="{6CDB1D8F-EB6C-4193-90CA-6D7DBCE14E7D}"/>
              </a:ext>
            </a:extLst>
          </p:cNvPr>
          <p:cNvSpPr txBox="1"/>
          <p:nvPr>
            <p:custDataLst>
              <p:tags r:id="rId2"/>
            </p:custDataLst>
          </p:nvPr>
        </p:nvSpPr>
        <p:spPr>
          <a:xfrm>
            <a:off x="81280" y="249218"/>
            <a:ext cx="7132319" cy="338554"/>
          </a:xfrm>
          <a:prstGeom prst="rect">
            <a:avLst/>
          </a:prstGeom>
          <a:noFill/>
        </p:spPr>
        <p:txBody>
          <a:bodyPr wrap="square" rtlCol="0">
            <a:spAutoFit/>
          </a:bodyPr>
          <a:lstStyle/>
          <a:p>
            <a:r>
              <a:rPr lang="en-US" sz="1600" dirty="0"/>
              <a:t>Configuring the service &gt; </a:t>
            </a:r>
            <a:r>
              <a:rPr lang="it-IT" sz="1600" dirty="0">
                <a:solidFill>
                  <a:schemeClr val="accent2"/>
                </a:solidFill>
              </a:rPr>
              <a:t>Create a cloud service configuration</a:t>
            </a:r>
          </a:p>
        </p:txBody>
      </p:sp>
    </p:spTree>
    <p:extLst>
      <p:ext uri="{BB962C8B-B14F-4D97-AF65-F5344CB8AC3E}">
        <p14:creationId xmlns:p14="http://schemas.microsoft.com/office/powerpoint/2010/main" val="1053619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6277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B8E2E9D-155F-48B5-A61B-C21A63F43C71}&quot;/&gt;&lt;isInvalidForFieldText val=&quot;0&quot;/&gt;&lt;Image&gt;&lt;filename val=&quot;C:\Users\khsingh\AppData\Local\Temp\CP20940156552828Session\CPTrustFolder20940156552828\PPTImport20940156691234\data\asimages\{EB8E2E9D-155F-48B5-A61B-C21A63F43C71}_44.png&quot;/&gt;&lt;left val=&quot;910&quot;/&gt;&lt;top val=&quot;557&quot;/&gt;&lt;width val=&quot;55&quot;/&gt;&lt;height val=&quot;63&quot;/&gt;&lt;hasText val=&quot;1&quot;/&gt;&lt;/Image&gt;&lt;/ThreeDShapeInfo&gt;"/>
</p:tagLst>
</file>

<file path=ppt/tags/tag1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898B477F-944B-4B45-AAC6-7EBF94468AEB}&quot;/&gt;&lt;isInvalidForFieldText val=&quot;0&quot;/&gt;&lt;Image&gt;&lt;filename val=&quot;C:\Users\khsingh\AppData\Local\Temp\CP20940156552828Session\CPTrustFolder20940156552828\PPTImport20940156691234\data\asimages\{898B477F-944B-4B45-AAC6-7EBF94468AEB}_44.png&quot;/&gt;&lt;left val=&quot;-124&quot;/&gt;&lt;top val=&quot;24&quot;/&gt;&lt;width val=&quot;953&quot;/&gt;&lt;height val=&quot;167&quot;/&gt;&lt;hasText val=&quot;1&quot;/&gt;&lt;/Image&gt;&lt;/ThreeDShapeInfo&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A2E2D3B-2C7A-4727-899C-24378AB1295C}&quot;/&gt;&lt;isInvalidForFieldText val=&quot;0&quot;/&gt;&lt;Image&gt;&lt;filename val=&quot;C:\Users\khsingh\AppData\Local\Temp\CP20940156552828Session\CPTrustFolder20940156552828\PPTImport20940156691234\data\asimages\{EA2E2D3B-2C7A-4727-899C-24378AB1295C}_45.png&quot;/&gt;&lt;left val=&quot;298&quot;/&gt;&lt;top val=&quot;421&quot;/&gt;&lt;width val=&quot;63&quot;/&gt;&lt;height val=&quot;55&quot;/&gt;&lt;hasText val=&quot;1&quot;/&gt;&lt;/Image&gt;&lt;/ThreeDShapeInfo&gt;"/>
</p:tagLst>
</file>

<file path=ppt/tags/tag1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D36C46F5-BDA5-4F6C-8BAF-744D323AC97A}&quot;/&gt;&lt;isInvalidForFieldText val=&quot;0&quot;/&gt;&lt;Image&gt;&lt;filename val=&quot;C:\Users\khsingh\AppData\Local\Temp\CP20940156552828Session\CPTrustFolder20940156552828\PPTImport20940156691234\data\asimages\{D36C46F5-BDA5-4F6C-8BAF-744D323AC97A}_45.png&quot;/&gt;&lt;left val=&quot;-124&quot;/&gt;&lt;top val=&quot;24&quot;/&gt;&lt;width val=&quot;953&quot;/&gt;&lt;height val=&quot;167&quot;/&gt;&lt;hasText val=&quot;1&quot;/&gt;&lt;/Image&gt;&lt;/ThreeDShapeInfo&gt;"/>
</p:tagLst>
</file>

<file path=ppt/tags/tag1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C87D3FC1-650E-48FF-B756-6EFBBA0463DB}&quot;/&gt;&lt;isInvalidForFieldText val=&quot;0&quot;/&gt;&lt;Image&gt;&lt;filename val=&quot;C:\Users\khsingh\AppData\Local\Temp\CP20940156552828Session\CPTrustFolder20940156552828\PPTImport20940156691234\data\asimages\{C87D3FC1-650E-48FF-B756-6EFBBA0463DB}_46.png&quot;/&gt;&lt;left val=&quot;876&quot;/&gt;&lt;top val=&quot;544&quot;/&gt;&lt;width val=&quot;63&quot;/&gt;&lt;height val=&quot;55&quot;/&gt;&lt;hasText val=&quot;1&quot;/&gt;&lt;/Image&gt;&lt;/ThreeDShapeInfo&gt;"/>
</p:tagLst>
</file>

<file path=ppt/tags/tag1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E024100F-1D5D-44B0-B54E-2D10C8AB8B3B}&quot;/&gt;&lt;isInvalidForFieldText val=&quot;0&quot;/&gt;&lt;Image&gt;&lt;filename val=&quot;C:\Users\khsingh\AppData\Local\Temp\CP20940156552828Session\CPTrustFolder20940156552828\PPTImport20940156691234\data\asimages\{E024100F-1D5D-44B0-B54E-2D10C8AB8B3B}_46.png&quot;/&gt;&lt;left val=&quot;-124&quot;/&gt;&lt;top val=&quot;24&quot;/&gt;&lt;width val=&quot;953&quot;/&gt;&lt;height val=&quot;167&quot;/&gt;&lt;hasText val=&quot;1&quot;/&gt;&lt;/Image&gt;&lt;/ThreeDShapeInfo&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D9D7FC8-908D-490E-A067-0D12BB4077D5}&quot;/&gt;&lt;isInvalidForFieldText val=&quot;0&quot;/&gt;&lt;Image&gt;&lt;filename val=&quot;C:\Users\khsingh\AppData\Local\Temp\CP20940156552828Session\CPTrustFolder20940156552828\PPTImport20940156691234\data\asimages\{6D9D7FC8-908D-490E-A067-0D12BB4077D5}_47.png&quot;/&gt;&lt;left val=&quot;1140&quot;/&gt;&lt;top val=&quot;251&quot;/&gt;&lt;width val=&quot;55&quot;/&gt;&lt;height val=&quot;63&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53301122-365B-4065-A0BB-D7F0A76887F9}&quot;/&gt;&lt;isInvalidForFieldText val=&quot;0&quot;/&gt;&lt;Image&gt;&lt;filename val=&quot;C:\Users\khsingh\AppData\Local\Temp\CP20940156552828Session\CPTrustFolder20940156552828\PPTImport20940156691234\data\asimages\{53301122-365B-4065-A0BB-D7F0A76887F9}_47.png&quot;/&gt;&lt;left val=&quot;-124&quot;/&gt;&lt;top val=&quot;24&quot;/&gt;&lt;width val=&quot;953&quot;/&gt;&lt;height val=&quot;167&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FBE5386F-DE29-4DD1-9387-F0455C430ADB}&quot;/&gt;&lt;isInvalidForFieldText val=&quot;0&quot;/&gt;&lt;Image&gt;&lt;filename val=&quot;C:\Users\khsingh\AppData\Local\Temp\CP20940156552828Session\CPTrustFolder20940156552828\PPTImport20940156691234\data\asimages\{FBE5386F-DE29-4DD1-9387-F0455C430ADB}_48.png&quot;/&gt;&lt;left val=&quot;-124&quot;/&gt;&lt;top val=&quot;24&quot;/&gt;&lt;width val=&quot;953&quot;/&gt;&lt;height val=&quot;167&quot;/&gt;&lt;hasText val=&quot;1&quot;/&gt;&lt;/Image&gt;&lt;/ThreeDShapeInfo&gt;"/>
</p:tagLst>
</file>

<file path=ppt/tags/tag1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80CEC3C-CFAB-4C65-98CD-94DF7EFDB861}&quot;/&gt;&lt;isInvalidForFieldText val=&quot;0&quot;/&gt;&lt;Image&gt;&lt;filename val=&quot;C:\Users\khsingh\AppData\Local\Temp\CP20940156552828Session\CPTrustFolder20940156552828\PPTImport20940156691234\data\asimages\{280CEC3C-CFAB-4C65-98CD-94DF7EFDB861}_48.png&quot;/&gt;&lt;left val=&quot;315&quot;/&gt;&lt;top val=&quot;189&quot;/&gt;&lt;width val=&quot;63&quot;/&gt;&lt;height val=&quot;55&quot;/&gt;&lt;hasText val=&quot;1&quot;/&gt;&lt;/Image&gt;&lt;/ThreeDShapeInfo&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572952A2-BF92-412C-A646-72D4392760E0}&quot;/&gt;&lt;isInvalidForFieldText val=&quot;0&quot;/&gt;&lt;Image&gt;&lt;filename val=&quot;C:\Users\khsingh\AppData\Local\Temp\CP20940156552828Session\CPTrustFolder20940156552828\PPTImport20940156691234\data\asimages\{572952A2-BF92-412C-A646-72D4392760E0}_48.png&quot;/&gt;&lt;left val=&quot;315&quot;/&gt;&lt;top val=&quot;265&quot;/&gt;&lt;width val=&quot;63&quot;/&gt;&lt;height val=&quot;55&quot;/&gt;&lt;hasText val=&quot;1&quot;/&gt;&lt;/Image&gt;&lt;/ThreeDShapeInfo&gt;"/>
</p:tagLst>
</file>

<file path=ppt/tags/tag1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7395C947-67A4-40A8-9B8F-625D684B1F03}&quot;/&gt;&lt;isInvalidForFieldText val=&quot;0&quot;/&gt;&lt;Image&gt;&lt;filename val=&quot;C:\Users\khsingh\AppData\Local\Temp\CP20940156552828Session\CPTrustFolder20940156552828\PPTImport20940156691234\data\asimages\{7395C947-67A4-40A8-9B8F-625D684B1F03}_49.png&quot;/&gt;&lt;left val=&quot;285&quot;/&gt;&lt;top val=&quot;281&quot;/&gt;&lt;width val=&quot;708&quot;/&gt;&lt;height val=&quot;102&quot;/&gt;&lt;hasText val=&quot;1&quot;/&gt;&lt;/Image&gt;&lt;/ThreeDShapeInfo&gt;"/>
</p:tagLst>
</file>

<file path=ppt/tags/tag1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CAA9768F-A646-4E38-95F6-0661A509ECF2}&quot;/&gt;&lt;isInvalidForFieldText val=&quot;0&quot;/&gt;&lt;Image&gt;&lt;filename val=&quot;C:\Users\khsingh\AppData\Local\Temp\CP20940156552828Session\CPTrustFolder20940156552828\PPTImport20940156691234\data\asimages\{CAA9768F-A646-4E38-95F6-0661A509ECF2}_50.png&quot;/&gt;&lt;left val=&quot;465&quot;/&gt;&lt;top val=&quot;109&quot;/&gt;&lt;width val=&quot;63&quot;/&gt;&lt;height val=&quot;55&quot;/&gt;&lt;hasText val=&quot;1&quot;/&gt;&lt;/Image&gt;&lt;/ThreeDShapeInfo&gt;"/>
</p:tagLst>
</file>

<file path=ppt/tags/tag1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85&quot;/&gt;&lt;lineCharCount val=&quot;1&quot;/&gt;&lt;/TableIndex&gt;&lt;/ShapeTextInfo&gt;"/>
  <p:tag name="HTML_SHAPEINFO" val="&lt;ThreeDShapeInfo&gt;&lt;uuid val=&quot;{474B9549-D645-4242-BA49-B4E5581A212F}&quot;/&gt;&lt;isInvalidForFieldText val=&quot;0&quot;/&gt;&lt;Image&gt;&lt;filename val=&quot;C:\Users\khsingh\AppData\Local\Temp\CP20940156552828Session\CPTrustFolder20940156552828\PPTImport20940156691234\data\asimages\{474B9549-D645-4242-BA49-B4E5581A212F}_50.png&quot;/&gt;&lt;left val=&quot;-94&quot;/&gt;&lt;top val=&quot;17&quot;/&gt;&lt;width val=&quot;953&quot;/&gt;&lt;height val=&quot;64&quot;/&gt;&lt;hasText val=&quot;1&quot;/&gt;&lt;/Image&gt;&lt;/ThreeDShapeInfo&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739607F3-672E-43C9-90A6-3D8404140CB8}&quot;/&gt;&lt;isInvalidForFieldText val=&quot;0&quot;/&gt;&lt;Image&gt;&lt;filename val=&quot;C:\Users\khsingh\AppData\Local\Temp\CP20940156552828Session\CPTrustFolder20940156552828\PPTImport20940156691234\data\asimages\{739607F3-672E-43C9-90A6-3D8404140CB8}_51.png&quot;/&gt;&lt;left val=&quot;1043&quot;/&gt;&lt;top val=&quot;256&quot;/&gt;&lt;width val=&quot;55&quot;/&gt;&lt;height val=&quot;63&quot;/&gt;&lt;hasText val=&quot;1&quot;/&gt;&lt;/Image&gt;&lt;/ThreeDShapeInfo&gt;"/>
</p:tagLst>
</file>

<file path=ppt/tags/tag1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A479243E-B0F6-4238-91E3-F23D4ECCD25F}&quot;/&gt;&lt;isInvalidForFieldText val=&quot;0&quot;/&gt;&lt;Image&gt;&lt;filename val=&quot;C:\Users\khsingh\AppData\Local\Temp\CP20940156552828Session\CPTrustFolder20940156552828\PPTImport20940156691234\data\asimages\{A479243E-B0F6-4238-91E3-F23D4ECCD25F}_51.png&quot;/&gt;&lt;left val=&quot;-94&quot;/&gt;&lt;top val=&quot;17&quot;/&gt;&lt;width val=&quot;953&quot;/&gt;&lt;height val=&quot;193&quot;/&gt;&lt;hasText val=&quot;1&quot;/&gt;&lt;/Image&gt;&lt;/ThreeDShapeInfo&gt;"/>
</p:tagLst>
</file>

<file path=ppt/tags/tag1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5DE748B8-4086-466B-BF4B-185C6A6A5B08}&quot;/&gt;&lt;isInvalidForFieldText val=&quot;0&quot;/&gt;&lt;Image&gt;&lt;filename val=&quot;C:\Users\khsingh\AppData\Local\Temp\CP20940156552828Session\CPTrustFolder20940156552828\PPTImport20940156691234\data\asimages\{5DE748B8-4086-466B-BF4B-185C6A6A5B08}_52.png&quot;/&gt;&lt;left val=&quot;247&quot;/&gt;&lt;top val=&quot;422&quot;/&gt;&lt;width val=&quot;55&quot;/&gt;&lt;height val=&quot;63&quot;/&gt;&lt;hasText val=&quot;1&quot;/&gt;&lt;/Image&gt;&lt;/ThreeDShapeInfo&gt;"/>
</p:tagLst>
</file>

<file path=ppt/tags/tag1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D0D8297D-989C-488D-B054-F79F370498BB}&quot;/&gt;&lt;isInvalidForFieldText val=&quot;0&quot;/&gt;&lt;Image&gt;&lt;filename val=&quot;C:\Users\khsingh\AppData\Local\Temp\CP20940156552828Session\CPTrustFolder20940156552828\PPTImport20940156691234\data\asimages\{D0D8297D-989C-488D-B054-F79F370498BB}_52.png&quot;/&gt;&lt;left val=&quot;-94&quot;/&gt;&lt;top val=&quot;17&quot;/&gt;&lt;width val=&quot;953&quot;/&gt;&lt;height val=&quot;193&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Lst>
</file>

<file path=ppt/tags/tag1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63355D8-2484-47CC-AA67-52DFCF01E73E}&quot;/&gt;&lt;isInvalidForFieldText val=&quot;0&quot;/&gt;&lt;Image&gt;&lt;filename val=&quot;C:\Users\khsingh\AppData\Local\Temp\CP20940156552828Session\CPTrustFolder20940156552828\PPTImport20940156691234\data\asimages\{963355D8-2484-47CC-AA67-52DFCF01E73E}_53.png&quot;/&gt;&lt;left val=&quot;1036&quot;/&gt;&lt;top val=&quot;542&quot;/&gt;&lt;width val=&quot;55&quot;/&gt;&lt;height val=&quot;63&quot;/&gt;&lt;hasText val=&quot;1&quot;/&gt;&lt;/Image&gt;&lt;/ThreeDShapeInfo&gt;"/>
</p:tagLst>
</file>

<file path=ppt/tags/tag1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8920E9C9-2E21-409A-9CC9-070D290874BE}&quot;/&gt;&lt;isInvalidForFieldText val=&quot;0&quot;/&gt;&lt;Image&gt;&lt;filename val=&quot;C:\Users\khsingh\AppData\Local\Temp\CP20940156552828Session\CPTrustFolder20940156552828\PPTImport20940156691234\data\asimages\{8920E9C9-2E21-409A-9CC9-070D290874BE}_53.png&quot;/&gt;&lt;left val=&quot;-94&quot;/&gt;&lt;top val=&quot;17&quot;/&gt;&lt;width val=&quot;953&quot;/&gt;&lt;height val=&quot;193&quot;/&gt;&lt;hasText val=&quot;1&quot;/&gt;&lt;/Image&gt;&lt;/ThreeDShapeInfo&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D0D6518-A021-41EA-8B23-9488C9661437}&quot;/&gt;&lt;isInvalidForFieldText val=&quot;0&quot;/&gt;&lt;Image&gt;&lt;filename val=&quot;C:\Users\khsingh\AppData\Local\Temp\CP20940156552828Session\CPTrustFolder20940156552828\PPTImport20940156691234\data\asimages\{9D0D6518-A021-41EA-8B23-9488C9661437}_54.png&quot;/&gt;&lt;left val=&quot;779&quot;/&gt;&lt;top val=&quot;486&quot;/&gt;&lt;width val=&quot;63&quot;/&gt;&lt;height val=&quot;55&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F934F5CB-CBB7-424F-94D2-161A44F448E3}&quot;/&gt;&lt;isInvalidForFieldText val=&quot;0&quot;/&gt;&lt;Image&gt;&lt;filename val=&quot;C:\Users\khsingh\AppData\Local\Temp\CP20940156552828Session\CPTrustFolder20940156552828\PPTImport20940156691234\data\asimages\{F934F5CB-CBB7-424F-94D2-161A44F448E3}_54.png&quot;/&gt;&lt;left val=&quot;-94&quot;/&gt;&lt;top val=&quot;17&quot;/&gt;&lt;width val=&quot;953&quot;/&gt;&lt;height val=&quot;193&quot;/&gt;&lt;hasText val=&quot;1&quot;/&gt;&lt;/Image&gt;&lt;/ThreeDShapeInfo&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D0D6518-A021-41EA-8B23-9488C9661437}&quot;/&gt;&lt;isInvalidForFieldText val=&quot;0&quot;/&gt;&lt;Image&gt;&lt;filename val=&quot;C:\Users\khsingh\AppData\Local\Temp\CP20940156552828Session\CPTrustFolder20940156552828\PPTImport20940156691234\data\asimages\{9D0D6518-A021-41EA-8B23-9488C9661437}_54.png&quot;/&gt;&lt;left val=&quot;779&quot;/&gt;&lt;top val=&quot;486&quot;/&gt;&lt;width val=&quot;63&quot;/&gt;&lt;height val=&quot;55&quot;/&gt;&lt;hasText val=&quot;1&quot;/&gt;&lt;/Image&gt;&lt;/ThreeDShapeInfo&gt;"/>
</p:tagLst>
</file>

<file path=ppt/tags/tag1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F934F5CB-CBB7-424F-94D2-161A44F448E3}&quot;/&gt;&lt;isInvalidForFieldText val=&quot;0&quot;/&gt;&lt;Image&gt;&lt;filename val=&quot;C:\Users\khsingh\AppData\Local\Temp\CP20940156552828Session\CPTrustFolder20940156552828\PPTImport20940156691234\data\asimages\{F934F5CB-CBB7-424F-94D2-161A44F448E3}_54.png&quot;/&gt;&lt;left val=&quot;-94&quot;/&gt;&lt;top val=&quot;17&quot;/&gt;&lt;width val=&quot;953&quot;/&gt;&lt;height val=&quot;193&quot;/&gt;&lt;hasText val=&quot;1&quot;/&gt;&lt;/Image&gt;&lt;/ThreeDShapeInfo&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1F5855F-A680-4EFC-AFE9-CD149A8DC9E7}&quot;/&gt;&lt;isInvalidForFieldText val=&quot;0&quot;/&gt;&lt;Image&gt;&lt;filename val=&quot;C:\Users\khsingh\AppData\Local\Temp\CP20940156552828Session\CPTrustFolder20940156552828\PPTImport20940156691234\data\asimages\{F1F5855F-A680-4EFC-AFE9-CD149A8DC9E7}_55.png&quot;/&gt;&lt;left val=&quot;162&quot;/&gt;&lt;top val=&quot;229&quot;/&gt;&lt;width val=&quot;63&quot;/&gt;&lt;height val=&quot;55&quot;/&gt;&lt;hasText val=&quot;1&quot;/&gt;&lt;/Image&gt;&lt;/ThreeDShapeInfo&gt;"/>
</p:tagLst>
</file>

<file path=ppt/tags/tag1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F28E6EF6-22FE-4F42-B24B-5C26C5FE8384}&quot;/&gt;&lt;isInvalidForFieldText val=&quot;0&quot;/&gt;&lt;Image&gt;&lt;filename val=&quot;C:\Users\khsingh\AppData\Local\Temp\CP20940156552828Session\CPTrustFolder20940156552828\PPTImport20940156691234\data\asimages\{F28E6EF6-22FE-4F42-B24B-5C26C5FE8384}_55.png&quot;/&gt;&lt;left val=&quot;-94&quot;/&gt;&lt;top val=&quot;17&quot;/&gt;&lt;width val=&quot;953&quot;/&gt;&lt;height val=&quot;193&quot;/&gt;&lt;hasText val=&quot;1&quot;/&gt;&lt;/Image&gt;&lt;/ThreeDShapeInfo&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8126DD43-E298-4F52-BF43-5ADF795A4887}&quot;/&gt;&lt;isInvalidForFieldText val=&quot;0&quot;/&gt;&lt;Image&gt;&lt;filename val=&quot;C:\Users\khsingh\AppData\Local\Temp\CP20940156552828Session\CPTrustFolder20940156552828\PPTImport20940156691234\data\asimages\{8126DD43-E298-4F52-BF43-5ADF795A4887}_56.png&quot;/&gt;&lt;left val=&quot;-94&quot;/&gt;&lt;top val=&quot;17&quot;/&gt;&lt;width val=&quot;953&quot;/&gt;&lt;height val=&quot;193&quot;/&gt;&lt;hasText val=&quot;1&quot;/&gt;&lt;/Image&gt;&lt;/ThreeDShapeInfo&gt;"/>
</p:tagLst>
</file>

<file path=ppt/tags/tag1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7976C52-5386-44A4-BBBC-397EA573ABCE}&quot;/&gt;&lt;isInvalidForFieldText val=&quot;0&quot;/&gt;&lt;Image&gt;&lt;filename val=&quot;C:\Users\khsingh\AppData\Local\Temp\CP20940156552828Session\CPTrustFolder20940156552828\PPTImport20940156691234\data\asimages\{F7976C52-5386-44A4-BBBC-397EA573ABCE}_56.png&quot;/&gt;&lt;left val=&quot;594&quot;/&gt;&lt;top val=&quot;515&quot;/&gt;&lt;width val=&quot;55&quot;/&gt;&lt;height val=&quot;63&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78A61B9-DA73-4684-9B5A-7F8B867E4514}&quot;/&gt;&lt;isInvalidForFieldText val=&quot;0&quot;/&gt;&lt;Image&gt;&lt;filename val=&quot;C:\Users\khsingh\AppData\Local\Temp\CP20940156552828Session\CPTrustFolder20940156552828\PPTImport20940156691234\data\asimages\{278A61B9-DA73-4684-9B5A-7F8B867E4514}_57.png&quot;/&gt;&lt;left val=&quot;206&quot;/&gt;&lt;top val=&quot;489&quot;/&gt;&lt;width val=&quot;63&quot;/&gt;&lt;height val=&quot;55&quot;/&gt;&lt;hasText val=&quot;1&quot;/&gt;&lt;/Image&gt;&lt;/ThreeDShapeInfo&gt;"/>
</p:tagLst>
</file>

<file path=ppt/tags/tag1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14ED895E-83A7-499D-9BE6-0A20555E3A46}&quot;/&gt;&lt;isInvalidForFieldText val=&quot;0&quot;/&gt;&lt;Image&gt;&lt;filename val=&quot;C:\Users\khsingh\AppData\Local\Temp\CP20940156552828Session\CPTrustFolder20940156552828\PPTImport20940156691234\data\asimages\{14ED895E-83A7-499D-9BE6-0A20555E3A46}_57.png&quot;/&gt;&lt;left val=&quot;-94&quot;/&gt;&lt;top val=&quot;17&quot;/&gt;&lt;width val=&quot;953&quot;/&gt;&lt;height val=&quot;193&quot;/&gt;&lt;hasText val=&quot;1&quot;/&gt;&lt;/Image&gt;&lt;/ThreeDShapeInfo&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E48011F-C454-48AB-97FD-E57B054145B8}&quot;/&gt;&lt;isInvalidForFieldText val=&quot;0&quot;/&gt;&lt;Image&gt;&lt;filename val=&quot;C:\Users\khsingh\AppData\Local\Temp\CP20940156552828Session\CPTrustFolder20940156552828\PPTImport20940156691234\data\asimages\{6E48011F-C454-48AB-97FD-E57B054145B8}_58.png&quot;/&gt;&lt;left val=&quot;206&quot;/&gt;&lt;top val=&quot;489&quot;/&gt;&lt;width val=&quot;63&quot;/&gt;&lt;height val=&quot;55&quot;/&gt;&lt;hasText val=&quot;1&quot;/&gt;&lt;/Image&gt;&lt;/ThreeDShapeInfo&gt;"/>
</p:tagLst>
</file>

<file path=ppt/tags/tag1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AC7C183F-46D0-430C-80B4-256A73EF5945}&quot;/&gt;&lt;isInvalidForFieldText val=&quot;0&quot;/&gt;&lt;Image&gt;&lt;filename val=&quot;C:\Users\khsingh\AppData\Local\Temp\CP20940156552828Session\CPTrustFolder20940156552828\PPTImport20940156691234\data\asimages\{AC7C183F-46D0-430C-80B4-256A73EF5945}_58.png&quot;/&gt;&lt;left val=&quot;-94&quot;/&gt;&lt;top val=&quot;17&quot;/&gt;&lt;width val=&quot;953&quot;/&gt;&lt;height val=&quot;193&quot;/&gt;&lt;hasText val=&quot;1&quot;/&gt;&lt;/Image&gt;&lt;/ThreeDShapeInfo&gt;"/>
</p:tagLst>
</file>

<file path=ppt/tags/tag1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0B9005B-1EC1-431C-B8AB-123DF279F0D9}&quot;/&gt;&lt;isInvalidForFieldText val=&quot;0&quot;/&gt;&lt;Image&gt;&lt;filename val=&quot;C:\Users\khsingh\AppData\Local\Temp\CP20940156552828Session\CPTrustFolder20940156552828\PPTImport20940156691234\data\asimages\{00B9005B-1EC1-431C-B8AB-123DF279F0D9}_58.png&quot;/&gt;&lt;left val=&quot;927&quot;/&gt;&lt;top val=&quot;623&quot;/&gt;&lt;width val=&quot;55&quot;/&gt;&lt;height val=&quot;63&quot;/&gt;&lt;hasText val=&quot;1&quot;/&gt;&lt;/Image&gt;&lt;/ThreeDShape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C352061A-FE97-41D1-AD6D-9AADD44CA03F}&quot;/&gt;&lt;isInvalidForFieldText val=&quot;0&quot;/&gt;&lt;Image&gt;&lt;filename val=&quot;C:\Users\khsingh\AppData\Local\Temp\CP20940156552828Session\CPTrustFolder20940156552828\PPTImport20940156691234\data\asimages\{C352061A-FE97-41D1-AD6D-9AADD44CA03F}_59.png&quot;/&gt;&lt;left val=&quot;732&quot;/&gt;&lt;top val=&quot;374&quot;/&gt;&lt;width val=&quot;63&quot;/&gt;&lt;height val=&quot;55&quot;/&gt;&lt;hasText val=&quot;1&quot;/&gt;&lt;/Image&gt;&lt;/ThreeDShapeInfo&gt;"/>
</p:tagLst>
</file>

<file path=ppt/tags/tag1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5&quot;/&gt;&lt;lineCharCount val=&quot;1&quot;/&gt;&lt;lineCharCount val=&quot;1&quot;/&gt;&lt;lineCharCount val=&quot;1&quot;/&gt;&lt;lineCharCount val=&quot;1&quot;/&gt;&lt;lineCharCount val=&quot;2&quot;/&gt;&lt;lineCharCount val=&quot;1&quot;/&gt;&lt;/TableIndex&gt;&lt;/ShapeTextInfo&gt;"/>
  <p:tag name="HTML_SHAPEINFO" val="&lt;ThreeDShapeInfo&gt;&lt;uuid val=&quot;{C4AC843B-F9B8-4AFE-B5CE-3176DF52BAC4}&quot;/&gt;&lt;isInvalidForFieldText val=&quot;0&quot;/&gt;&lt;Image&gt;&lt;filename val=&quot;C:\Users\khsingh\AppData\Local\Temp\CP20940156552828Session\CPTrustFolder20940156552828\PPTImport20940156691234\data\asimages\{C4AC843B-F9B8-4AFE-B5CE-3176DF52BAC4}_59.png&quot;/&gt;&lt;left val=&quot;-94&quot;/&gt;&lt;top val=&quot;17&quot;/&gt;&lt;width val=&quot;953&quot;/&gt;&lt;height val=&quot;193&quot;/&gt;&lt;hasText val=&quot;1&quot;/&gt;&lt;/Image&gt;&lt;/ThreeDShapeInfo&gt;"/>
</p:tagLst>
</file>

<file path=ppt/tags/tag1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CCE999A5-8025-4631-BE51-798701D82403}&quot;/&gt;&lt;isInvalidForFieldText val=&quot;0&quot;/&gt;&lt;Image&gt;&lt;filename val=&quot;C:\Users\khsingh\AppData\Local\Temp\CP20940156552828Session\CPTrustFolder20940156552828\PPTImport20940156691234\data\asimages\{CCE999A5-8025-4631-BE51-798701D82403}_60.png&quot;/&gt;&lt;left val=&quot;-94&quot;/&gt;&lt;top val=&quot;17&quot;/&gt;&lt;width val=&quot;953&quot;/&gt;&lt;height val=&quot;51&quot;/&gt;&lt;hasText val=&quot;1&quot;/&gt;&lt;/Image&gt;&lt;/ThreeDShapeInfo&gt;"/>
</p:tagLst>
</file>

<file path=ppt/tags/tag1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BA947452-3D7D-4FFC-B1A2-E48916034BDF}&quot;/&gt;&lt;isInvalidForFieldText val=&quot;0&quot;/&gt;&lt;Image&gt;&lt;filename val=&quot;C:\Users\khsingh\AppData\Local\Temp\CP20940156552828Session\CPTrustFolder20940156552828\PPTImport20940156691234\data\asimages\{BA947452-3D7D-4FFC-B1A2-E48916034BDF}_60.png&quot;/&gt;&lt;left val=&quot;293&quot;/&gt;&lt;top val=&quot;248&quot;/&gt;&lt;width val=&quot;63&quot;/&gt;&lt;height val=&quot;55&quot;/&gt;&lt;hasText val=&quot;1&quot;/&gt;&lt;/Image&gt;&lt;/ThreeDShapeInfo&gt;"/>
</p:tagLst>
</file>

<file path=ppt/tags/tag1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4C588206-1677-439E-A950-640F2CB28599}&quot;/&gt;&lt;isInvalidForFieldText val=&quot;0&quot;/&gt;&lt;Image&gt;&lt;filename val=&quot;C:\Users\khsingh\AppData\Local\Temp\CP20940156552828Session\CPTrustFolder20940156552828\PPTImport20940156691234\data\asimages\{4C588206-1677-439E-A950-640F2CB28599}_60.png&quot;/&gt;&lt;left val=&quot;293&quot;/&gt;&lt;top val=&quot;437&quot;/&gt;&lt;width val=&quot;63&quot;/&gt;&lt;height val=&quot;55&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96B7FC91-1E19-4E4E-B4E4-330BCA785937}&quot;/&gt;&lt;isInvalidForFieldText val=&quot;0&quot;/&gt;&lt;Image&gt;&lt;filename val=&quot;C:\Users\khsingh\AppData\Local\Temp\CP20940156552828Session\CPTrustFolder20940156552828\PPTImport20940156691234\data\asimages\{96B7FC91-1E19-4E4E-B4E4-330BCA785937}_61.png&quot;/&gt;&lt;left val=&quot;-94&quot;/&gt;&lt;top val=&quot;17&quot;/&gt;&lt;width val=&quot;953&quot;/&gt;&lt;height val=&quot;51&quot;/&gt;&lt;hasText val=&quot;1&quot;/&gt;&lt;/Image&gt;&lt;/ThreeDShapeInfo&gt;"/>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06C36D8-CA66-42EC-AF80-3707F569FAD1}&quot;/&gt;&lt;isInvalidForFieldText val=&quot;0&quot;/&gt;&lt;Image&gt;&lt;filename val=&quot;C:\Users\khsingh\AppData\Local\Temp\CP20940156552828Session\CPTrustFolder20940156552828\PPTImport20940156691234\data\asimages\{206C36D8-CA66-42EC-AF80-3707F569FAD1}_61.png&quot;/&gt;&lt;left val=&quot;217&quot;/&gt;&lt;top val=&quot;337&quot;/&gt;&lt;width val=&quot;63&quot;/&gt;&lt;height val=&quot;55&quot;/&gt;&lt;hasText val=&quot;1&quot;/&gt;&lt;/Image&gt;&lt;/ThreeDShapeInfo&gt;"/>
</p:tagLst>
</file>

<file path=ppt/tags/tag1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EBE1A1D2-ACA6-4B1E-A581-BE1EE1F4111D}&quot;/&gt;&lt;isInvalidForFieldText val=&quot;0&quot;/&gt;&lt;Image&gt;&lt;filename val=&quot;C:\Users\khsingh\AppData\Local\Temp\CP20940156552828Session\CPTrustFolder20940156552828\PPTImport20940156691234\data\asimages\{EBE1A1D2-ACA6-4B1E-A581-BE1EE1F4111D}_62.png&quot;/&gt;&lt;left val=&quot;-94&quot;/&gt;&lt;top val=&quot;17&quot;/&gt;&lt;width val=&quot;953&quot;/&gt;&lt;height val=&quot;51&quot;/&gt;&lt;hasText val=&quot;1&quot;/&gt;&lt;/Image&gt;&lt;/ThreeDShapeInfo&gt;"/>
</p:tagLst>
</file>

<file path=ppt/tags/tag1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104AEC9-22AA-495D-AD32-56749CC26B36}&quot;/&gt;&lt;isInvalidForFieldText val=&quot;0&quot;/&gt;&lt;Image&gt;&lt;filename val=&quot;C:\Users\khsingh\AppData\Local\Temp\CP20940156552828Session\CPTrustFolder20940156552828\PPTImport20940156691234\data\asimages\{0104AEC9-22AA-495D-AD32-56749CC26B36}_63.png&quot;/&gt;&lt;left val=&quot;319&quot;/&gt;&lt;top val=&quot;301&quot;/&gt;&lt;width val=&quot;63&quot;/&gt;&lt;height val=&quot;55&quot;/&gt;&lt;hasText val=&quot;1&quot;/&gt;&lt;/Image&gt;&lt;/ThreeDShapeInfo&gt;"/>
</p:tagLst>
</file>

<file path=ppt/tags/tag1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90925F3-2DBA-4442-8258-DC352C21AA76}&quot;/&gt;&lt;isInvalidForFieldText val=&quot;0&quot;/&gt;&lt;Image&gt;&lt;filename val=&quot;C:\Users\khsingh\AppData\Local\Temp\CP20940156552828Session\CPTrustFolder20940156552828\PPTImport20940156691234\data\asimages\{890925F3-2DBA-4442-8258-DC352C21AA76}_63.png&quot;/&gt;&lt;left val=&quot;319&quot;/&gt;&lt;top val=&quot;387&quot;/&gt;&lt;width val=&quot;63&quot;/&gt;&lt;height val=&quot;55&quot;/&gt;&lt;hasText val=&quot;1&quot;/&gt;&lt;/Image&gt;&lt;/ThreeDShapeInfo&gt;"/>
</p:tagLst>
</file>

<file path=ppt/tags/tag1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940DDE7-6A5C-4D94-98A4-0283F06FC355}&quot;/&gt;&lt;isInvalidForFieldText val=&quot;0&quot;/&gt;&lt;Image&gt;&lt;filename val=&quot;C:\Users\khsingh\AppData\Local\Temp\CP20940156552828Session\CPTrustFolder20940156552828\PPTImport20940156691234\data\asimages\{F940DDE7-6A5C-4D94-98A4-0283F06FC355}_63.png&quot;/&gt;&lt;left val=&quot;319&quot;/&gt;&lt;top val=&quot;499&quot;/&gt;&lt;width val=&quot;63&quot;/&gt;&lt;height val=&quot;55&quot;/&gt;&lt;hasText val=&quot;1&quot;/&gt;&lt;/Image&gt;&lt;/ThreeDShapeInfo&gt;"/>
</p:tagLst>
</file>

<file path=ppt/tags/tag1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E94853AA-D0A7-44E4-A7EA-57F460BF8740}&quot;/&gt;&lt;isInvalidForFieldText val=&quot;0&quot;/&gt;&lt;Image&gt;&lt;filename val=&quot;C:\Users\khsingh\AppData\Local\Temp\CP20940156552828Session\CPTrustFolder20940156552828\PPTImport20940156691234\data\asimages\{E94853AA-D0A7-44E4-A7EA-57F460BF8740}_63.png&quot;/&gt;&lt;left val=&quot;-94&quot;/&gt;&lt;top val=&quot;17&quot;/&gt;&lt;width val=&quot;953&quot;/&gt;&lt;height val=&quot;51&quot;/&gt;&lt;hasText val=&quot;1&quot;/&gt;&lt;/Image&gt;&lt;/ThreeDShapeInfo&gt;"/>
</p:tagLst>
</file>

<file path=ppt/tags/tag1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E94853AA-D0A7-44E4-A7EA-57F460BF8740}&quot;/&gt;&lt;isInvalidForFieldText val=&quot;0&quot;/&gt;&lt;Image&gt;&lt;filename val=&quot;C:\Users\khsingh\AppData\Local\Temp\CP20940156552828Session\CPTrustFolder20940156552828\PPTImport20940156691234\data\asimages\{E94853AA-D0A7-44E4-A7EA-57F460BF8740}_63.png&quot;/&gt;&lt;left val=&quot;-94&quot;/&gt;&lt;top val=&quot;17&quot;/&gt;&lt;width val=&quot;953&quot;/&gt;&lt;height val=&quot;51&quot;/&gt;&lt;hasText val=&quot;1&quot;/&gt;&lt;/Image&gt;&lt;/ThreeDShapeInfo&gt;"/>
</p:tagLst>
</file>

<file path=ppt/tags/tag1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90925F3-2DBA-4442-8258-DC352C21AA76}&quot;/&gt;&lt;isInvalidForFieldText val=&quot;0&quot;/&gt;&lt;Image&gt;&lt;filename val=&quot;C:\Users\khsingh\AppData\Local\Temp\CP20940156552828Session\CPTrustFolder20940156552828\PPTImport20940156691234\data\asimages\{890925F3-2DBA-4442-8258-DC352C21AA76}_63.png&quot;/&gt;&lt;left val=&quot;319&quot;/&gt;&lt;top val=&quot;387&quot;/&gt;&lt;width val=&quot;63&quot;/&gt;&lt;height val=&quot;55&quot;/&gt;&lt;hasText val=&quot;1&quot;/&gt;&lt;/Image&gt;&lt;/ThreeDShapeInfo&gt;"/>
</p:tagLst>
</file>

<file path=ppt/tags/tag1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5A37ACE-C2C0-4A16-8E84-3BBEB3CE8463}&quot;/&gt;&lt;isInvalidForFieldText val=&quot;0&quot;/&gt;&lt;Image&gt;&lt;filename val=&quot;C:\Users\khsingh\AppData\Local\Temp\CP20940156552828Session\CPTrustFolder20940156552828\PPTImport20940156691234\data\asimages\{A5A37ACE-C2C0-4A16-8E84-3BBEB3CE8463}_64.png&quot;/&gt;&lt;left val=&quot;1129&quot;/&gt;&lt;top val=&quot;113&quot;/&gt;&lt;width val=&quot;55&quot;/&gt;&lt;height val=&quot;63&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2&quot;/&gt;&lt;lineCharCount val=&quot;34&quot;/&gt;&lt;/TableIndex&gt;&lt;/ShapeTextInfo&gt;"/>
  <p:tag name="HTML_SHAPEINFO" val="&lt;ThreeDShapeInfo&gt;&lt;uuid val=&quot;{1FDD0A4A-92D1-4AA2-A10F-F122956B416A}&quot;/&gt;&lt;isInvalidForFieldText val=&quot;0&quot;/&gt;&lt;Image&gt;&lt;filename val=&quot;C:\Users\khsingh\AppData\Local\Temp\CP20940156552828Session\CPTrustFolder20940156552828\PPTImport20940156691234\data\asimages\{1FDD0A4A-92D1-4AA2-A10F-F122956B416A}_1.png&quot;/&gt;&lt;left val=&quot;-24&quot;/&gt;&lt;top val=&quot;205&quot;/&gt;&lt;width val=&quot;1313&quot;/&gt;&lt;height val=&quot;265&quot;/&gt;&lt;hasText val=&quot;1&quot;/&gt;&lt;/Image&gt;&lt;/ThreeDShapeInfo&gt;"/>
  <p:tag name="PRESENTER_DUMMYTAG" val="&lt;DummyForForceWrite&gt;&lt;/DummyForForceWrite&gt;"/>
</p:tagLst>
</file>

<file path=ppt/tags/tag1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5&quot;/&gt;&lt;/TableIndex&gt;&lt;/ShapeTextInfo&gt;"/>
  <p:tag name="HTML_SHAPEINFO" val="&lt;ThreeDShapeInfo&gt;&lt;uuid val=&quot;{E36E764C-0057-4C93-AC58-6E4B2403F5AF}&quot;/&gt;&lt;isInvalidForFieldText val=&quot;0&quot;/&gt;&lt;Image&gt;&lt;filename val=&quot;C:\Users\khsingh\AppData\Local\Temp\CP20940156552828Session\CPTrustFolder20940156552828\PPTImport20940156691234\data\asimages\{E36E764C-0057-4C93-AC58-6E4B2403F5AF}_64.png&quot;/&gt;&lt;left val=&quot;-94&quot;/&gt;&lt;top val=&quot;17&quot;/&gt;&lt;width val=&quot;953&quot;/&gt;&lt;height val=&quot;51&quot;/&gt;&lt;hasText val=&quot;1&quot;/&gt;&lt;/Image&gt;&lt;/ThreeDShapeInfo&gt;"/>
</p:tagLst>
</file>

<file path=ppt/tags/tag1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1&quot;/&gt;&lt;/TableIndex&gt;&lt;/ShapeTextInfo&gt;"/>
  <p:tag name="HTML_SHAPEINFO" val="&lt;ThreeDShapeInfo&gt;&lt;uuid val=&quot;{F3061DB8-7A48-4816-842D-3D400625B73E}&quot;/&gt;&lt;isInvalidForFieldText val=&quot;0&quot;/&gt;&lt;Image&gt;&lt;filename val=&quot;C:\Users\khsingh\AppData\Local\Temp\CP20940156552828Session\CPTrustFolder20940156552828\PPTImport20940156691234\data\asimages\{F3061DB8-7A48-4816-842D-3D400625B73E}_65.png&quot;/&gt;&lt;left val=&quot;7&quot;/&gt;&lt;top val=&quot;17&quot;/&gt;&lt;width val=&quot;851&quot;/&gt;&lt;height val=&quot;51&quot;/&gt;&lt;hasText val=&quot;1&quot;/&gt;&lt;/Image&gt;&lt;/ThreeDShapeInfo&gt;"/>
</p:tagLst>
</file>

<file path=ppt/tags/tag1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 name="HTML_SHAPEINFO" val="&lt;ThreeDShapeInfo&gt;&lt;uuid val=&quot;{EDF5207F-6885-4CEB-8BE0-807AC04E5E60}&quot;/&gt;&lt;isInvalidForFieldText val=&quot;0&quot;/&gt;&lt;Image&gt;&lt;filename val=&quot;C:\Users\khsingh\AppData\Local\Temp\CP20940156552828Session\CPTrustFolder20940156552828\PPTImport20940156691234\data\asimages\{EDF5207F-6885-4CEB-8BE0-807AC04E5E60}_66.png&quot;/&gt;&lt;left val=&quot;437&quot;/&gt;&lt;top val=&quot;281&quot;/&gt;&lt;width val=&quot;405&quot;/&gt;&lt;height val=&quot;102&quot;/&gt;&lt;hasText val=&quot;1&quot;/&gt;&lt;/Image&gt;&lt;/ThreeDShapeInfo&gt;"/>
</p:tagLst>
</file>

<file path=ppt/tags/tag1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C6D394F-FBE6-4A42-B48E-DC3948D23007}&quot;/&gt;&lt;isInvalidForFieldText val=&quot;0&quot;/&gt;&lt;Image&gt;&lt;filename val=&quot;C:\Users\khsingh\AppData\Local\Temp\CP20940156552828Session\CPTrustFolder20940156552828\PPTImport20940156691234\data\asimages\{AC6D394F-FBE6-4A42-B48E-DC3948D23007}_67.png&quot;/&gt;&lt;left val=&quot;181&quot;/&gt;&lt;top val=&quot;514&quot;/&gt;&lt;width val=&quot;55&quot;/&gt;&lt;height val=&quot;63&quot;/&gt;&lt;hasText val=&quot;1&quot;/&gt;&lt;/Image&gt;&lt;/ThreeDShapeInfo&gt;"/>
</p:tagLst>
</file>

<file path=ppt/tags/tag1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1&quot;/&gt;&lt;/TableIndex&gt;&lt;/ShapeTextInfo&gt;"/>
  <p:tag name="HTML_SHAPEINFO" val="&lt;ThreeDShapeInfo&gt;&lt;uuid val=&quot;{1233E586-E3F5-4E22-93D5-20ED7222F299}&quot;/&gt;&lt;isInvalidForFieldText val=&quot;0&quot;/&gt;&lt;Image&gt;&lt;filename val=&quot;C:\Users\khsingh\AppData\Local\Temp\CP20940156552828Session\CPTrustFolder20940156552828\PPTImport20940156691234\data\asimages\{1233E586-E3F5-4E22-93D5-20ED7222F299}_67.png&quot;/&gt;&lt;left val=&quot;7&quot;/&gt;&lt;top val=&quot;17&quot;/&gt;&lt;width val=&quot;851&quot;/&gt;&lt;height val=&quot;51&quot;/&gt;&lt;hasText val=&quot;1&quot;/&gt;&lt;/Image&gt;&lt;/ThreeDShapeInfo&gt;"/>
</p:tagLst>
</file>

<file path=ppt/tags/tag1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1&quot;/&gt;&lt;/TableIndex&gt;&lt;/ShapeTextInfo&gt;"/>
  <p:tag name="HTML_SHAPEINFO" val="&lt;ThreeDShapeInfo&gt;&lt;uuid val=&quot;{C9936244-0EED-41D7-9281-5CB58F497374}&quot;/&gt;&lt;isInvalidForFieldText val=&quot;0&quot;/&gt;&lt;Image&gt;&lt;filename val=&quot;C:\Users\khsingh\AppData\Local\Temp\CP20940156552828Session\CPTrustFolder20940156552828\PPTImport20940156691234\data\asimages\{C9936244-0EED-41D7-9281-5CB58F497374}_68.png&quot;/&gt;&lt;left val=&quot;7&quot;/&gt;&lt;top val=&quot;17&quot;/&gt;&lt;width val=&quot;851&quot;/&gt;&lt;height val=&quot;51&quot;/&gt;&lt;hasText val=&quot;1&quot;/&gt;&lt;/Image&gt;&lt;/ThreeDShapeInfo&gt;"/>
</p:tagLst>
</file>

<file path=ppt/tags/tag1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67F6E0A-9228-4201-A1D2-4DD0DFE7281E}&quot;/&gt;&lt;isInvalidForFieldText val=&quot;0&quot;/&gt;&lt;Image&gt;&lt;filename val=&quot;C:\Users\khsingh\AppData\Local\Temp\CP20940156552828Session\CPTrustFolder20940156552828\PPTImport20940156691234\data\asimages\{267F6E0A-9228-4201-A1D2-4DD0DFE7281E}_68.png&quot;/&gt;&lt;left val=&quot;181&quot;/&gt;&lt;top val=&quot;514&quot;/&gt;&lt;width val=&quot;55&quot;/&gt;&lt;height val=&quot;63&quot;/&gt;&lt;hasText val=&quot;1&quot;/&gt;&lt;/Image&gt;&lt;/ThreeDShapeInfo&gt;"/>
</p:tagLst>
</file>

<file path=ppt/tags/tag1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FA8A72A-D575-4E6B-BD8D-69E68ADEF7C7}&quot;/&gt;&lt;isInvalidForFieldText val=&quot;0&quot;/&gt;&lt;Image&gt;&lt;filename val=&quot;C:\Users\khsingh\AppData\Local\Temp\CP20940156552828Session\CPTrustFolder20940156552828\PPTImport20940156691234\data\asimages\{6FA8A72A-D575-4E6B-BD8D-69E68ADEF7C7}_69.png&quot;/&gt;&lt;left val=&quot;741&quot;/&gt;&lt;top val=&quot;590&quot;/&gt;&lt;width val=&quot;55&quot;/&gt;&lt;height val=&quot;63&quot;/&gt;&lt;hasText val=&quot;1&quot;/&gt;&lt;/Image&gt;&lt;/ThreeDShapeInfo&gt;"/>
</p:tagLst>
</file>

<file path=ppt/tags/tag1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1&quot;/&gt;&lt;/TableIndex&gt;&lt;/ShapeTextInfo&gt;"/>
  <p:tag name="HTML_SHAPEINFO" val="&lt;ThreeDShapeInfo&gt;&lt;uuid val=&quot;{98811C87-05E0-4C93-A1F3-A89707026098}&quot;/&gt;&lt;isInvalidForFieldText val=&quot;0&quot;/&gt;&lt;Image&gt;&lt;filename val=&quot;C:\Users\khsingh\AppData\Local\Temp\CP20940156552828Session\CPTrustFolder20940156552828\PPTImport20940156691234\data\asimages\{98811C87-05E0-4C93-A1F3-A89707026098}_69.png&quot;/&gt;&lt;left val=&quot;7&quot;/&gt;&lt;top val=&quot;17&quot;/&gt;&lt;width val=&quot;851&quot;/&gt;&lt;height val=&quot;51&quot;/&gt;&lt;hasText val=&quot;1&quot;/&gt;&lt;/Image&gt;&lt;/ThreeDShapeInfo&gt;"/>
</p:tagLst>
</file>

<file path=ppt/tags/tag1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1&quot;/&gt;&lt;/TableIndex&gt;&lt;/ShapeTextInfo&gt;"/>
  <p:tag name="HTML_SHAPEINFO" val="&lt;ThreeDShapeInfo&gt;&lt;uuid val=&quot;{9176BDA6-803A-4A37-9269-C6286A9EE84E}&quot;/&gt;&lt;isInvalidForFieldText val=&quot;0&quot;/&gt;&lt;Image&gt;&lt;filename val=&quot;C:\Users\khsingh\AppData\Local\Temp\CP20940156552828Session\CPTrustFolder20940156552828\PPTImport20940156691234\data\asimages\{9176BDA6-803A-4A37-9269-C6286A9EE84E}_70.png&quot;/&gt;&lt;left val=&quot;7&quot;/&gt;&lt;top val=&quot;17&quot;/&gt;&lt;width val=&quot;851&quot;/&gt;&lt;height val=&quot;51&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DUMMYTAG" val="&lt;DummyForForceWrite&gt;&lt;/DummyForForceWrite&gt;"/>
</p:tagLst>
</file>

<file path=ppt/tags/tag1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 name="HTML_SHAPEINFO" val="&lt;ThreeDShapeInfo&gt;&lt;uuid val=&quot;{654D7712-2812-46EA-B592-5641E8255817}&quot;/&gt;&lt;isInvalidForFieldText val=&quot;0&quot;/&gt;&lt;Image&gt;&lt;filename val=&quot;C:\Users\khsingh\AppData\Local\Temp\CP20940156552828Session\CPTrustFolder20940156552828\PPTImport20940156691234\data\asimages\{654D7712-2812-46EA-B592-5641E8255817}_71.png&quot;/&gt;&lt;left val=&quot;88&quot;/&gt;&lt;top val=&quot;227&quot;/&gt;&lt;width val=&quot;1103&quot;/&gt;&lt;height val=&quot;102&quot;/&gt;&lt;hasText val=&quot;1&quot;/&gt;&lt;/Image&gt;&lt;/ThreeDShapeInfo&gt;"/>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B9B0164-44BC-47EB-9362-6B236C07205D}&quot;/&gt;&lt;isInvalidForFieldText val=&quot;0&quot;/&gt;&lt;Image&gt;&lt;filename val=&quot;C:\Users\khsingh\AppData\Local\Temp\CP20940156552828Session\CPTrustFolder20940156552828\PPTImport20940156691234\data\asimages\{6B9B0164-44BC-47EB-9362-6B236C07205D}_72.png&quot;/&gt;&lt;left val=&quot;136&quot;/&gt;&lt;top val=&quot;145&quot;/&gt;&lt;width val=&quot;63&quot;/&gt;&lt;height val=&quot;55&quot;/&gt;&lt;hasText val=&quot;1&quot;/&gt;&lt;/Image&gt;&lt;/ThreeDShape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EEC9B020-5608-4489-A730-84707FE3A007}&quot;/&gt;&lt;isInvalidForFieldText val=&quot;0&quot;/&gt;&lt;Image&gt;&lt;filename val=&quot;C:\Users\khsingh\AppData\Local\Temp\CP20940156552828Session\CPTrustFolder20940156552828\PPTImport20940156691234\data\asimages\{EEC9B020-5608-4489-A730-84707FE3A007}_72.png&quot;/&gt;&lt;left val=&quot;4&quot;/&gt;&lt;top val=&quot;23&quot;/&gt;&lt;width val=&quot;753&quot;/&gt;&lt;height val=&quot;46&quot;/&gt;&lt;hasText val=&quot;1&quot;/&gt;&lt;/Image&gt;&lt;/ThreeDShape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1A4F5D62-388C-49A0-82E6-3F37ABA93F2A}&quot;/&gt;&lt;isInvalidForFieldText val=&quot;0&quot;/&gt;&lt;Image&gt;&lt;filename val=&quot;C:\Users\khsingh\AppData\Local\Temp\CP20940156552828Session\CPTrustFolder20940156552828\PPTImport20940156691234\data\asimages\{1A4F5D62-388C-49A0-82E6-3F37ABA93F2A}_73.png&quot;/&gt;&lt;left val=&quot;207&quot;/&gt;&lt;top val=&quot;486&quot;/&gt;&lt;width val=&quot;63&quot;/&gt;&lt;height val=&quot;55&quot;/&gt;&lt;hasText val=&quot;1&quot;/&gt;&lt;/Image&gt;&lt;/ThreeDShapeInfo&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7658C3B3-96D2-4D29-B8C1-F9E821C4C301}&quot;/&gt;&lt;isInvalidForFieldText val=&quot;0&quot;/&gt;&lt;Image&gt;&lt;filename val=&quot;C:\Users\khsingh\AppData\Local\Temp\CP20940156552828Session\CPTrustFolder20940156552828\PPTImport20940156691234\data\asimages\{7658C3B3-96D2-4D29-B8C1-F9E821C4C301}_73.png&quot;/&gt;&lt;left val=&quot;4&quot;/&gt;&lt;top val=&quot;23&quot;/&gt;&lt;width val=&quot;753&quot;/&gt;&lt;height val=&quot;46&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C436EA9-2F60-4953-B33E-A8F34DC8BC1F}&quot;/&gt;&lt;isInvalidForFieldText val=&quot;0&quot;/&gt;&lt;Image&gt;&lt;filename val=&quot;C:\Users\khsingh\AppData\Local\Temp\CP20940156552828Session\CPTrustFolder20940156552828\PPTImport20940156691234\data\asimages\{6C436EA9-2F60-4953-B33E-A8F34DC8BC1F}_74.png&quot;/&gt;&lt;left val=&quot;494&quot;/&gt;&lt;top val=&quot;488&quot;/&gt;&lt;width val=&quot;63&quot;/&gt;&lt;height val=&quot;55&quot;/&gt;&lt;hasText val=&quot;1&quot;/&gt;&lt;/Image&gt;&lt;/ThreeDShapeInfo&gt;"/>
</p:tagLst>
</file>

<file path=ppt/tags/tag1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99AFD634-92C8-4936-B701-0F6CB97D5E9F}&quot;/&gt;&lt;isInvalidForFieldText val=&quot;0&quot;/&gt;&lt;Image&gt;&lt;filename val=&quot;C:\Users\khsingh\AppData\Local\Temp\CP20940156552828Session\CPTrustFolder20940156552828\PPTImport20940156691234\data\asimages\{99AFD634-92C8-4936-B701-0F6CB97D5E9F}_74.png&quot;/&gt;&lt;left val=&quot;4&quot;/&gt;&lt;top val=&quot;23&quot;/&gt;&lt;width val=&quot;753&quot;/&gt;&lt;height val=&quot;46&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B12E2421-B157-4958-9320-BF54E0A69CCA}&quot;/&gt;&lt;isInvalidForFieldText val=&quot;0&quot;/&gt;&lt;Image&gt;&lt;filename val=&quot;C:\Users\khsingh\AppData\Local\Temp\CP20940156552828Session\CPTrustFolder20940156552828\PPTImport20940156691234\data\asimages\{B12E2421-B157-4958-9320-BF54E0A69CCA}_75.png&quot;/&gt;&lt;left val=&quot;173&quot;/&gt;&lt;top val=&quot;335&quot;/&gt;&lt;width val=&quot;63&quot;/&gt;&lt;height val=&quot;55&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6FA16AB6-E9B3-4418-8079-CBE72BF44CBB}&quot;/&gt;&lt;isInvalidForFieldText val=&quot;0&quot;/&gt;&lt;Image&gt;&lt;filename val=&quot;C:\Users\khsingh\AppData\Local\Temp\CP20940156552828Session\CPTrustFolder20940156552828\PPTImport20940156691234\data\asimages\{6FA16AB6-E9B3-4418-8079-CBE72BF44CBB}_75.png&quot;/&gt;&lt;left val=&quot;4&quot;/&gt;&lt;top val=&quot;23&quot;/&gt;&lt;width val=&quot;753&quot;/&gt;&lt;height val=&quot;46&quot;/&gt;&lt;hasText val=&quot;1&quot;/&gt;&lt;/Image&gt;&lt;/ThreeDShapeInfo&gt;"/>
</p:tagLst>
</file>

<file path=ppt/tags/tag169.xml><?xml version="1.0" encoding="utf-8"?>
<p:tagLst xmlns:a="http://schemas.openxmlformats.org/drawingml/2006/main" xmlns:r="http://schemas.openxmlformats.org/officeDocument/2006/relationships" xmlns:p="http://schemas.openxmlformats.org/presentationml/2006/main">
  <p:tag name="PRESENTER_SHAPEINFO" val="&lt;ThreeDShapeInfo&gt;&lt;uuid val=&quot;{3A5F2C96-E6CC-47F3-AD39-E832F1C5AF87}&quot;/&gt;&lt;isInvalidForFieldText val=&quot;0&quot;/&gt;&lt;Image&gt;&lt;filename val=&quot;C:\Users\khsingh\AppData\Local\Temp\CP20940156552828Session\CPTrustFolder20940156552828\PPTImport20940156691234\data\asimages\{3A5F2C96-E6CC-47F3-AD39-E832F1C5AF87}_76.png&quot;/&gt;&lt;left val=&quot;66&quot;/&gt;&lt;top val=&quot;106&quot;/&gt;&lt;width val=&quot;1147&quot;/&gt;&lt;height val=&quot;508&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4&quot;/&gt;&lt;lineCharCount val=&quot;1&quot;/&gt;&lt;/TableIndex&gt;&lt;/ShapeTextInfo&gt;"/>
  <p:tag name="HTML_SHAPEINFO" val="&lt;ThreeDShapeInfo&gt;&lt;uuid val=&quot;{7AA006D8-A391-40FF-871F-D7FC87360926}&quot;/&gt;&lt;isInvalidForFieldText val=&quot;0&quot;/&gt;&lt;Image&gt;&lt;filename val=&quot;C:\Users\khsingh\AppData\Local\Temp\CP20940156552828Session\CPTrustFolder20940156552828\PPTImport20940156691234\data\asimages\{7AA006D8-A391-40FF-871F-D7FC87360926}_4.png&quot;/&gt;&lt;left val=&quot;84&quot;/&gt;&lt;top val=&quot;213&quot;/&gt;&lt;width val=&quot;1111&quot;/&gt;&lt;height val=&quot;217&quot;/&gt;&lt;hasText val=&quot;1&quot;/&gt;&lt;/Image&gt;&lt;/ThreeDShapeInfo&gt;"/>
</p:tagLst>
</file>

<file path=ppt/tags/tag1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909DEC65-8532-41C3-B395-FDF44D3B77A7}&quot;/&gt;&lt;isInvalidForFieldText val=&quot;0&quot;/&gt;&lt;Image&gt;&lt;filename val=&quot;C:\Users\khsingh\AppData\Local\Temp\CP20940156552828Session\CPTrustFolder20940156552828\PPTImport20940156691234\data\asimages\{909DEC65-8532-41C3-B395-FDF44D3B77A7}_76.png&quot;/&gt;&lt;left val=&quot;4&quot;/&gt;&lt;top val=&quot;23&quot;/&gt;&lt;width val=&quot;753&quot;/&gt;&lt;height val=&quot;46&quot;/&gt;&lt;hasText val=&quot;1&quot;/&gt;&lt;/Image&gt;&lt;/ThreeDShapeInfo&gt;"/>
</p:tagLst>
</file>

<file path=ppt/tags/tag1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F11BC7B5-7136-4104-92B2-6A3C52802EE5}&quot;/&gt;&lt;isInvalidForFieldText val=&quot;0&quot;/&gt;&lt;Image&gt;&lt;filename val=&quot;C:\Users\khsingh\AppData\Local\Temp\CP20940156552828Session\CPTrustFolder20940156552828\PPTImport20940156691234\data\asimages\{F11BC7B5-7136-4104-92B2-6A3C52802EE5}_77.png&quot;/&gt;&lt;left val=&quot;4&quot;/&gt;&lt;top val=&quot;23&quot;/&gt;&lt;width val=&quot;753&quot;/&gt;&lt;height val=&quot;46&quot;/&gt;&lt;hasText val=&quot;1&quot;/&gt;&lt;/Image&gt;&lt;/ThreeDShapeInfo&gt;"/>
</p:tagLst>
</file>

<file path=ppt/tags/tag1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C472D71-A74C-4350-BF39-44A2C49289EA}&quot;/&gt;&lt;isInvalidForFieldText val=&quot;0&quot;/&gt;&lt;Image&gt;&lt;filename val=&quot;C:\Users\khsingh\AppData\Local\Temp\CP20940156552828Session\CPTrustFolder20940156552828\PPTImport20940156691234\data\asimages\{AC472D71-A74C-4350-BF39-44A2C49289EA}_78.png&quot;/&gt;&lt;left val=&quot;379&quot;/&gt;&lt;top val=&quot;179&quot;/&gt;&lt;width val=&quot;63&quot;/&gt;&lt;height val=&quot;55&quot;/&gt;&lt;hasText val=&quot;1&quot;/&gt;&lt;/Image&gt;&lt;/ThreeDShapeInfo&gt;"/>
</p:tagLst>
</file>

<file path=ppt/tags/tag1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3BA9C102-AA96-4406-AE2E-E5663F57BB74}&quot;/&gt;&lt;isInvalidForFieldText val=&quot;0&quot;/&gt;&lt;Image&gt;&lt;filename val=&quot;C:\Users\khsingh\AppData\Local\Temp\CP20940156552828Session\CPTrustFolder20940156552828\PPTImport20940156691234\data\asimages\{3BA9C102-AA96-4406-AE2E-E5663F57BB74}_78.png&quot;/&gt;&lt;left val=&quot;379&quot;/&gt;&lt;top val=&quot;247&quot;/&gt;&lt;width val=&quot;63&quot;/&gt;&lt;height val=&quot;55&quot;/&gt;&lt;hasText val=&quot;1&quot;/&gt;&lt;/Image&gt;&lt;/ThreeDShapeInfo&gt;"/>
</p:tagLst>
</file>

<file path=ppt/tags/tag1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169FCE52-74C3-4358-A309-1F2BD58CC13F}&quot;/&gt;&lt;isInvalidForFieldText val=&quot;0&quot;/&gt;&lt;Image&gt;&lt;filename val=&quot;C:\Users\khsingh\AppData\Local\Temp\CP20940156552828Session\CPTrustFolder20940156552828\PPTImport20940156691234\data\asimages\{169FCE52-74C3-4358-A309-1F2BD58CC13F}_78.png&quot;/&gt;&lt;left val=&quot;4&quot;/&gt;&lt;top val=&quot;23&quot;/&gt;&lt;width val=&quot;753&quot;/&gt;&lt;height val=&quot;46&quot;/&gt;&lt;hasText val=&quot;1&quot;/&gt;&lt;/Image&gt;&lt;/ThreeDShapeInfo&gt;"/>
</p:tagLst>
</file>

<file path=ppt/tags/tag1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C23AE1A-1DBE-4F5D-8BB5-E30AB060784E}&quot;/&gt;&lt;isInvalidForFieldText val=&quot;0&quot;/&gt;&lt;Image&gt;&lt;filename val=&quot;C:\Users\khsingh\AppData\Local\Temp\CP20940156552828Session\CPTrustFolder20940156552828\PPTImport20940156691234\data\asimages\{8C23AE1A-1DBE-4F5D-8BB5-E30AB060784E}_79.png&quot;/&gt;&lt;left val=&quot;379&quot;/&gt;&lt;top val=&quot;368&quot;/&gt;&lt;width val=&quot;63&quot;/&gt;&lt;height val=&quot;55&quot;/&gt;&lt;hasText val=&quot;1&quot;/&gt;&lt;/Image&gt;&lt;/ThreeDShapeInfo&gt;"/>
</p:tagLst>
</file>

<file path=ppt/tags/tag1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7534BF9C-3621-4F02-BF61-B56E007ED7C5}&quot;/&gt;&lt;isInvalidForFieldText val=&quot;0&quot;/&gt;&lt;Image&gt;&lt;filename val=&quot;C:\Users\khsingh\AppData\Local\Temp\CP20940156552828Session\CPTrustFolder20940156552828\PPTImport20940156691234\data\asimages\{7534BF9C-3621-4F02-BF61-B56E007ED7C5}_79.png&quot;/&gt;&lt;left val=&quot;4&quot;/&gt;&lt;top val=&quot;23&quot;/&gt;&lt;width val=&quot;753&quot;/&gt;&lt;height val=&quot;46&quot;/&gt;&lt;hasText val=&quot;1&quot;/&gt;&lt;/Image&gt;&lt;/ThreeDShapeInfo&gt;"/>
</p:tagLst>
</file>

<file path=ppt/tags/tag1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F2A05411-8A7A-4A91-BB39-7AD016F44FF6}&quot;/&gt;&lt;isInvalidForFieldText val=&quot;0&quot;/&gt;&lt;Image&gt;&lt;filename val=&quot;C:\Users\khsingh\AppData\Local\Temp\CP20940156552828Session\CPTrustFolder20940156552828\PPTImport20940156691234\data\asimages\{F2A05411-8A7A-4A91-BB39-7AD016F44FF6}_80.png&quot;/&gt;&lt;left val=&quot;4&quot;/&gt;&lt;top val=&quot;23&quot;/&gt;&lt;width val=&quot;753&quot;/&gt;&lt;height val=&quot;46&quot;/&gt;&lt;hasText val=&quot;1&quot;/&gt;&lt;/Image&gt;&lt;/ThreeDShapeInfo&gt;"/>
</p:tagLst>
</file>

<file path=ppt/tags/tag1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4F041E3A-D120-4E06-8980-31D787C12187}&quot;/&gt;&lt;isInvalidForFieldText val=&quot;0&quot;/&gt;&lt;Image&gt;&lt;filename val=&quot;C:\Users\khsingh\AppData\Local\Temp\CP20940156552828Session\CPTrustFolder20940156552828\PPTImport20940156691234\data\asimages\{4F041E3A-D120-4E06-8980-31D787C12187}_80.png&quot;/&gt;&lt;left val=&quot;379&quot;/&gt;&lt;top val=&quot;427&quot;/&gt;&lt;width val=&quot;63&quot;/&gt;&lt;height val=&quot;55&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4&quot;/&gt;&lt;lineCharCount val=&quot;1&quot;/&gt;&lt;/TableIndex&gt;&lt;/ShapeTextInfo&gt;"/>
  <p:tag name="HTML_SHAPEINFO" val="&lt;ThreeDShapeInfo&gt;&lt;uuid val=&quot;{28E402FC-0B53-4337-8131-DEB3630A2FA7}&quot;/&gt;&lt;isInvalidForFieldText val=&quot;0&quot;/&gt;&lt;Image&gt;&lt;filename val=&quot;C:\Users\khsingh\AppData\Local\Temp\CP20940156552828Session\CPTrustFolder20940156552828\PPTImport20940156691234\data\asimages\{28E402FC-0B53-4337-8131-DEB3630A2FA7}_5.png&quot;/&gt;&lt;left val=&quot;84&quot;/&gt;&lt;top val=&quot;213&quot;/&gt;&lt;width val=&quot;1111&quot;/&gt;&lt;height val=&quot;217&quot;/&gt;&lt;hasText val=&quot;1&quot;/&gt;&lt;/Image&gt;&lt;/ThreeDShapeInfo&gt;"/>
</p:tagLst>
</file>

<file path=ppt/tags/tag1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697C13D-4833-45DE-90AF-279BA5492782}&quot;/&gt;&lt;isInvalidForFieldText val=&quot;0&quot;/&gt;&lt;Image&gt;&lt;filename val=&quot;C:\Users\khsingh\AppData\Local\Temp\CP20940156552828Session\CPTrustFolder20940156552828\PPTImport20940156691234\data\asimages\{8697C13D-4833-45DE-90AF-279BA5492782}_80.png&quot;/&gt;&lt;left val=&quot;379&quot;/&gt;&lt;top val=&quot;483&quot;/&gt;&lt;width val=&quot;63&quot;/&gt;&lt;height val=&quot;55&quot;/&gt;&lt;hasText val=&quot;1&quot;/&gt;&lt;/Image&gt;&lt;/ThreeDShapeInfo&gt;"/>
</p:tagLst>
</file>

<file path=ppt/tags/tag1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3D6ECE98-37BE-47EF-A39B-179BEEF584B3}&quot;/&gt;&lt;isInvalidForFieldText val=&quot;0&quot;/&gt;&lt;Image&gt;&lt;filename val=&quot;C:\Users\khsingh\AppData\Local\Temp\CP20940156552828Session\CPTrustFolder20940156552828\PPTImport20940156691234\data\asimages\{3D6ECE98-37BE-47EF-A39B-179BEEF584B3}_81.png&quot;/&gt;&lt;left val=&quot;1025&quot;/&gt;&lt;top val=&quot;100&quot;/&gt;&lt;width val=&quot;55&quot;/&gt;&lt;height val=&quot;63&quot;/&gt;&lt;hasText val=&quot;1&quot;/&gt;&lt;/Image&gt;&lt;/ThreeDShapeInfo&gt;"/>
</p:tagLst>
</file>

<file path=ppt/tags/tag1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CAF79859-E6C2-480B-A492-175311511BCE}&quot;/&gt;&lt;isInvalidForFieldText val=&quot;0&quot;/&gt;&lt;Image&gt;&lt;filename val=&quot;C:\Users\khsingh\AppData\Local\Temp\CP20940156552828Session\CPTrustFolder20940156552828\PPTImport20940156691234\data\asimages\{CAF79859-E6C2-480B-A492-175311511BCE}_81.png&quot;/&gt;&lt;left val=&quot;4&quot;/&gt;&lt;top val=&quot;23&quot;/&gt;&lt;width val=&quot;753&quot;/&gt;&lt;height val=&quot;46&quot;/&gt;&lt;hasText val=&quot;1&quot;/&gt;&lt;/Image&gt;&lt;/ThreeDShapeInfo&gt;"/>
</p:tagLst>
</file>

<file path=ppt/tags/tag1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92EB94F-6243-4942-B030-A4E094368F73}&quot;/&gt;&lt;isInvalidForFieldText val=&quot;0&quot;/&gt;&lt;Image&gt;&lt;filename val=&quot;C:\Users\khsingh\AppData\Local\Temp\CP20940156552828Session\CPTrustFolder20940156552828\PPTImport20940156691234\data\asimages\{292EB94F-6243-4942-B030-A4E094368F73}_82.png&quot;/&gt;&lt;left val=&quot;1139&quot;/&gt;&lt;top val=&quot;188&quot;/&gt;&lt;width val=&quot;55&quot;/&gt;&lt;height val=&quot;63&quot;/&gt;&lt;hasText val=&quot;1&quot;/&gt;&lt;/Image&gt;&lt;/ThreeDShapeInfo&gt;"/>
</p:tagLst>
</file>

<file path=ppt/tags/tag1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5F39E7D7-6980-46C7-BE95-0432F767DD20}&quot;/&gt;&lt;isInvalidForFieldText val=&quot;0&quot;/&gt;&lt;Image&gt;&lt;filename val=&quot;C:\Users\khsingh\AppData\Local\Temp\CP20940156552828Session\CPTrustFolder20940156552828\PPTImport20940156691234\data\asimages\{5F39E7D7-6980-46C7-BE95-0432F767DD20}_82.png&quot;/&gt;&lt;left val=&quot;4&quot;/&gt;&lt;top val=&quot;23&quot;/&gt;&lt;width val=&quot;753&quot;/&gt;&lt;height val=&quot;46&quot;/&gt;&lt;hasText val=&quot;1&quot;/&gt;&lt;/Image&gt;&lt;/ThreeDShapeInfo&gt;"/>
</p:tagLst>
</file>

<file path=ppt/tags/tag1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548EC84-E422-4C5B-93B7-45D25A83040B}&quot;/&gt;&lt;isInvalidForFieldText val=&quot;0&quot;/&gt;&lt;Image&gt;&lt;filename val=&quot;C:\Users\khsingh\AppData\Local\Temp\CP20940156552828Session\CPTrustFolder20940156552828\PPTImport20940156691234\data\asimages\{A548EC84-E422-4C5B-93B7-45D25A83040B}_83.png&quot;/&gt;&lt;left val=&quot;434&quot;/&gt;&lt;top val=&quot;255&quot;/&gt;&lt;width val=&quot;55&quot;/&gt;&lt;height val=&quot;63&quot;/&gt;&lt;hasText val=&quot;1&quot;/&gt;&lt;/Image&gt;&lt;/ThreeDShapeInfo&gt;"/>
</p:tagLst>
</file>

<file path=ppt/tags/tag1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2&quot;/&gt;&lt;/TableIndex&gt;&lt;/ShapeTextInfo&gt;"/>
  <p:tag name="HTML_SHAPEINFO" val="&lt;ThreeDShapeInfo&gt;&lt;uuid val=&quot;{46C19BD6-188A-4493-B934-3A65799513BD}&quot;/&gt;&lt;isInvalidForFieldText val=&quot;0&quot;/&gt;&lt;Image&gt;&lt;filename val=&quot;C:\Users\khsingh\AppData\Local\Temp\CP20940156552828Session\CPTrustFolder20940156552828\PPTImport20940156691234\data\asimages\{46C19BD6-188A-4493-B934-3A65799513BD}_83.png&quot;/&gt;&lt;left val=&quot;4&quot;/&gt;&lt;top val=&quot;23&quot;/&gt;&lt;width val=&quot;753&quot;/&gt;&lt;height val=&quot;46&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6&quot;/&gt;&lt;/TableIndex&gt;&lt;/ShapeTextInfo&gt;"/>
  <p:tag name="HTML_SHAPEINFO" val="&lt;ThreeDShapeInfo&gt;&lt;uuid val=&quot;{C817785E-4CC5-4B16-BF92-C89BC4DEDEED}&quot;/&gt;&lt;isInvalidForFieldText val=&quot;0&quot;/&gt;&lt;Image&gt;&lt;filename val=&quot;C:\Users\khsingh\AppData\Local\Temp\CP20940156552828Session\CPTrustFolder20940156552828\PPTImport20940156691234\data\asimages\{C817785E-4CC5-4B16-BF92-C89BC4DEDEED}_5.png&quot;/&gt;&lt;left val=&quot;155&quot;/&gt;&lt;top val=&quot;371&quot;/&gt;&lt;width val=&quot;975&quot;/&gt;&lt;height val=&quot;51&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9&quot;/&gt;&lt;lineCharCount val=&quot;1&quot;/&gt;&lt;/TableIndex&gt;&lt;/ShapeTextInfo&gt;"/>
  <p:tag name="HTML_SHAPEINFO" val="&lt;ThreeDShapeInfo&gt;&lt;uuid val=&quot;{3723038A-D808-4BE9-B799-8918F8630BDC}&quot;/&gt;&lt;isInvalidForFieldText val=&quot;0&quot;/&gt;&lt;Image&gt;&lt;filename val=&quot;C:\Users\khsingh\AppData\Local\Temp\CP20940156552828Session\CPTrustFolder20940156552828\PPTImport20940156691234\data\asimages\{3723038A-D808-4BE9-B799-8918F8630BDC}_6.png&quot;/&gt;&lt;left val=&quot;84&quot;/&gt;&lt;top val=&quot;213&quot;/&gt;&lt;width val=&quot;1111&quot;/&gt;&lt;height val=&quot;217&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 name="HTML_SHAPEINFO" val="&lt;ThreeDShapeInfo&gt;&lt;uuid val=&quot;{0A21A310-9913-4C50-9F18-C480016643E1}&quot;/&gt;&lt;isInvalidForFieldText val=&quot;0&quot;/&gt;&lt;Image&gt;&lt;filename val=&quot;C:\Users\khsingh\AppData\Local\Temp\CP20940156552828Session\CPTrustFolder20940156552828\PPTImport20940156691234\data\asimages\{0A21A310-9913-4C50-9F18-C480016643E1}_7.png&quot;/&gt;&lt;left val=&quot;66&quot;/&gt;&lt;top val=&quot;234&quot;/&gt;&lt;width val=&quot;1145&quot;/&gt;&lt;height val=&quot;58&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 name="HTML_SHAPEINFO" val="&lt;ThreeDShapeInfo&gt;&lt;uuid val=&quot;{0A21A310-9913-4C50-9F18-C480016643E1}&quot;/&gt;&lt;isInvalidForFieldText val=&quot;0&quot;/&gt;&lt;Image&gt;&lt;filename val=&quot;C:\Users\khsingh\AppData\Local\Temp\CP20940156552828Session\CPTrustFolder20940156552828\PPTImport20940156691234\data\asimages\{0A21A310-9913-4C50-9F18-C480016643E1}_7.png&quot;/&gt;&lt;left val=&quot;66&quot;/&gt;&lt;top val=&quot;234&quot;/&gt;&lt;width val=&quot;1145&quot;/&gt;&lt;height val=&quot;58&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91&quot;/&gt;&lt;lineCharCount val=&quot;98&quot;/&gt;&lt;lineCharCount val=&quot;18&quot;/&gt;&lt;/TableIndex&gt;&lt;/ShapeTextInfo&gt;"/>
  <p:tag name="HTML_SHAPEINFO" val="&lt;ThreeDShapeInfo&gt;&lt;uuid val=&quot;{A5F07682-C780-4D59-8116-21359828CAEE}&quot;/&gt;&lt;isInvalidForFieldText val=&quot;0&quot;/&gt;&lt;Image&gt;&lt;filename val=&quot;C:\Users\khsingh\AppData\Local\Temp\CP20940156552828Session\CPTrustFolder20940156552828\PPTImport20940156691234\data\asimages\{A5F07682-C780-4D59-8116-21359828CAEE}_7.png&quot;/&gt;&lt;left val=&quot;78&quot;/&gt;&lt;top val=&quot;456&quot;/&gt;&lt;width val=&quot;1042&quot;/&gt;&lt;height val=&quot;109&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8&quot;/&gt;&lt;lineCharCount val=&quot;23&quot;/&gt;&lt;lineCharCount val=&quot;1&quot;/&gt;&lt;/TableIndex&gt;&lt;/ShapeTextInfo&gt;"/>
  <p:tag name="HTML_SHAPEINFO" val="&lt;ThreeDShapeInfo&gt;&lt;uuid val=&quot;{DF2C2B7E-1AA2-4A89-8B1F-AAE8640C556D}&quot;/&gt;&lt;isInvalidForFieldText val=&quot;0&quot;/&gt;&lt;Image&gt;&lt;filename val=&quot;C:\Users\khsingh\AppData\Local\Temp\CP20940156552828Session\CPTrustFolder20940156552828\PPTImport20940156691234\data\asimages\{DF2C2B7E-1AA2-4A89-8B1F-AAE8640C556D}_8.png&quot;/&gt;&lt;left val=&quot;66&quot;/&gt;&lt;top val=&quot;234&quot;/&gt;&lt;width val=&quot;1145&quot;/&gt;&lt;height val=&quot;169&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8&quot;/&gt;&lt;lineCharCount val=&quot;23&quot;/&gt;&lt;lineCharCount val=&quot;1&quot;/&gt;&lt;/TableIndex&gt;&lt;/ShapeTextInfo&gt;"/>
  <p:tag name="HTML_SHAPEINFO" val="&lt;ThreeDShapeInfo&gt;&lt;uuid val=&quot;{DF2C2B7E-1AA2-4A89-8B1F-AAE8640C556D}&quot;/&gt;&lt;isInvalidForFieldText val=&quot;0&quot;/&gt;&lt;Image&gt;&lt;filename val=&quot;C:\Users\khsingh\AppData\Local\Temp\CP20940156552828Session\CPTrustFolder20940156552828\PPTImport20940156691234\data\asimages\{DF2C2B7E-1AA2-4A89-8B1F-AAE8640C556D}_8.png&quot;/&gt;&lt;left val=&quot;66&quot;/&gt;&lt;top val=&quot;234&quot;/&gt;&lt;width val=&quot;1145&quot;/&gt;&lt;height val=&quot;169&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9&quot;/&gt;&lt;/TableIndex&gt;&lt;/ShapeTextInfo&gt;"/>
  <p:tag name="HTML_SHAPEINFO" val="&lt;ThreeDShapeInfo&gt;&lt;uuid val=&quot;{C0011E8B-5F28-4257-AC23-DBDD7DD4C345}&quot;/&gt;&lt;isInvalidForFieldText val=&quot;0&quot;/&gt;&lt;Image&gt;&lt;filename val=&quot;C:\Users\khsingh\AppData\Local\Temp\CP20940156552828Session\CPTrustFolder20940156552828\PPTImport20940156691234\data\asimages\{C0011E8B-5F28-4257-AC23-DBDD7DD4C345}_8.png&quot;/&gt;&lt;left val=&quot;78&quot;/&gt;&lt;top val=&quot;456&quot;/&gt;&lt;width val=&quot;1042&quot;/&gt;&lt;height val=&quot;52&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23&quot;/&gt;&lt;lineCharCount val=&quot;31&quot;/&gt;&lt;lineCharCount val=&quot;2&quot;/&gt;&lt;lineCharCount val=&quot;1&quot;/&gt;&lt;/TableIndex&gt;&lt;/ShapeTextInfo&gt;"/>
  <p:tag name="HTML_SHAPEINFO" val="&lt;ThreeDShapeInfo&gt;&lt;uuid val=&quot;{65F3945B-BD38-4A43-9966-CD94663FA8FE}&quot;/&gt;&lt;isInvalidForFieldText val=&quot;0&quot;/&gt;&lt;Image&gt;&lt;filename val=&quot;C:\Users\khsingh\AppData\Local\Temp\CP20940156552828Session\CPTrustFolder20940156552828\PPTImport20940156691234\data\asimages\{65F3945B-BD38-4A43-9966-CD94663FA8FE}_9.png&quot;/&gt;&lt;left val=&quot;66&quot;/&gt;&lt;top val=&quot;234&quot;/&gt;&lt;width val=&quot;1145&quot;/&gt;&lt;height val=&quot;247&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0&quot;/&gt;&lt;/TableIndex&gt;&lt;/ShapeTextInfo&gt;"/>
  <p:tag name="HTML_SHAPEINFO" val="&lt;ThreeDShapeInfo&gt;&lt;uuid val=&quot;{DA60769F-CCB8-4505-AEA4-7F96248C11D3}&quot;/&gt;&lt;isInvalidForFieldText val=&quot;0&quot;/&gt;&lt;Image&gt;&lt;filename val=&quot;C:\Users\khsingh\AppData\Local\Temp\CP20940156552828Session\CPTrustFolder20940156552828\PPTImport20940156691234\data\asimages\{DA60769F-CCB8-4505-AEA4-7F96248C11D3}_9.png&quot;/&gt;&lt;left val=&quot;78&quot;/&gt;&lt;top val=&quot;456&quot;/&gt;&lt;width val=&quot;1042&quot;/&gt;&lt;height val=&quot;52&quot;/&gt;&lt;hasText val=&quot;1&quot;/&gt;&lt;/Image&gt;&lt;/ThreeDShape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3&quot;/&gt;&lt;lineCharCount val=&quot;1&quot;/&gt;&lt;/TableIndex&gt;&lt;/ShapeTextInfo&gt;"/>
  <p:tag name="HTML_SHAPEINFO" val="&lt;ThreeDShapeInfo&gt;&lt;uuid val=&quot;{0B5B9A5D-92AF-4A51-9B60-71684B639148}&quot;/&gt;&lt;isInvalidForFieldText val=&quot;0&quot;/&gt;&lt;Image&gt;&lt;filename val=&quot;C:\Users\khsingh\AppData\Local\Temp\CP20940156552828Session\CPTrustFolder20940156552828\PPTImport20940156691234\data\asimages\{0B5B9A5D-92AF-4A51-9B60-71684B639148}_10.png&quot;/&gt;&lt;left val=&quot;84&quot;/&gt;&lt;top val=&quot;213&quot;/&gt;&lt;width val=&quot;1111&quot;/&gt;&lt;height val=&quot;217&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6&quot;/&gt;&lt;/TableIndex&gt;&lt;/ShapeTextInfo&gt;"/>
  <p:tag name="HTML_SHAPEINFO" val="&lt;ThreeDShapeInfo&gt;&lt;uuid val=&quot;{9CEDEFC7-79EA-4213-9227-24D9898132FD}&quot;/&gt;&lt;isInvalidForFieldText val=&quot;0&quot;/&gt;&lt;Image&gt;&lt;filename val=&quot;C:\Users\khsingh\AppData\Local\Temp\CP20940156552828Session\CPTrustFolder20940156552828\PPTImport20940156691234\data\asimages\{9CEDEFC7-79EA-4213-9227-24D9898132FD}_1.png&quot;/&gt;&lt;left val=&quot;25&quot;/&gt;&lt;top val=&quot;677&quot;/&gt;&lt;width val=&quot;551&quot;/&gt;&lt;height val=&quot;20&quot;/&gt;&lt;hasText val=&quot;1&quot;/&gt;&lt;/Image&gt;&lt;/ThreeDShape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23&quot;/&gt;&lt;lineCharCount val=&quot;31&quot;/&gt;&lt;lineCharCount val=&quot;2&quot;/&gt;&lt;lineCharCount val=&quot;1&quot;/&gt;&lt;/TableIndex&gt;&lt;/ShapeTextInfo&gt;"/>
  <p:tag name="HTML_SHAPEINFO" val="&lt;ThreeDShapeInfo&gt;&lt;uuid val=&quot;{65F3945B-BD38-4A43-9966-CD94663FA8FE}&quot;/&gt;&lt;isInvalidForFieldText val=&quot;0&quot;/&gt;&lt;Image&gt;&lt;filename val=&quot;C:\Users\khsingh\AppData\Local\Temp\CP20940156552828Session\CPTrustFolder20940156552828\PPTImport20940156691234\data\asimages\{65F3945B-BD38-4A43-9966-CD94663FA8FE}_9.png&quot;/&gt;&lt;left val=&quot;66&quot;/&gt;&lt;top val=&quot;234&quot;/&gt;&lt;width val=&quot;1145&quot;/&gt;&lt;height val=&quot;247&quot;/&gt;&lt;hasText val=&quot;1&quot;/&gt;&lt;/Image&gt;&lt;/ThreeDShapeInfo&gt;"/>
  <p:tag name="PRESENTER_DUMMYTAG" val="&lt;DummyForForceWrite&gt;&lt;/DummyForForceWrite&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23&quot;/&gt;&lt;lineCharCount val=&quot;31&quot;/&gt;&lt;lineCharCount val=&quot;2&quot;/&gt;&lt;lineCharCount val=&quot;1&quot;/&gt;&lt;/TableIndex&gt;&lt;/ShapeTextInfo&gt;"/>
  <p:tag name="HTML_SHAPEINFO" val="&lt;ThreeDShapeInfo&gt;&lt;uuid val=&quot;{65F3945B-BD38-4A43-9966-CD94663FA8FE}&quot;/&gt;&lt;isInvalidForFieldText val=&quot;0&quot;/&gt;&lt;Image&gt;&lt;filename val=&quot;C:\Users\khsingh\AppData\Local\Temp\CP20940156552828Session\CPTrustFolder20940156552828\PPTImport20940156691234\data\asimages\{65F3945B-BD38-4A43-9966-CD94663FA8FE}_9.png&quot;/&gt;&lt;left val=&quot;66&quot;/&gt;&lt;top val=&quot;234&quot;/&gt;&lt;width val=&quot;1145&quot;/&gt;&lt;height val=&quot;247&quot;/&gt;&lt;hasText val=&quot;1&quot;/&gt;&lt;/Image&gt;&lt;/ThreeDShapeInfo&gt;"/>
  <p:tag name="PRESENTER_DUMMYTAG" val="&lt;DummyForForceWrite&gt;&lt;/DummyForForceWrite&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23&quot;/&gt;&lt;lineCharCount val=&quot;31&quot;/&gt;&lt;lineCharCount val=&quot;2&quot;/&gt;&lt;lineCharCount val=&quot;1&quot;/&gt;&lt;/TableIndex&gt;&lt;/ShapeTextInfo&gt;"/>
  <p:tag name="HTML_SHAPEINFO" val="&lt;ThreeDShapeInfo&gt;&lt;uuid val=&quot;{65F3945B-BD38-4A43-9966-CD94663FA8FE}&quot;/&gt;&lt;isInvalidForFieldText val=&quot;0&quot;/&gt;&lt;Image&gt;&lt;filename val=&quot;C:\Users\khsingh\AppData\Local\Temp\CP20940156552828Session\CPTrustFolder20940156552828\PPTImport20940156691234\data\asimages\{65F3945B-BD38-4A43-9966-CD94663FA8FE}_9.png&quot;/&gt;&lt;left val=&quot;66&quot;/&gt;&lt;top val=&quot;234&quot;/&gt;&lt;width val=&quot;1145&quot;/&gt;&lt;height val=&quot;247&quot;/&gt;&lt;hasText val=&quot;1&quot;/&gt;&lt;/Image&gt;&lt;/ThreeDShapeInfo&gt;"/>
  <p:tag name="PRESENTER_DUMMYTAG" val="&lt;DummyForForceWrite&gt;&lt;/DummyForForceWrite&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8&quot;/&gt;&lt;lineCharCount val=&quot;23&quot;/&gt;&lt;lineCharCount val=&quot;31&quot;/&gt;&lt;lineCharCount val=&quot;2&quot;/&gt;&lt;lineCharCount val=&quot;1&quot;/&gt;&lt;/TableIndex&gt;&lt;/ShapeTextInfo&gt;"/>
  <p:tag name="HTML_SHAPEINFO" val="&lt;ThreeDShapeInfo&gt;&lt;uuid val=&quot;{65F3945B-BD38-4A43-9966-CD94663FA8FE}&quot;/&gt;&lt;isInvalidForFieldText val=&quot;0&quot;/&gt;&lt;Image&gt;&lt;filename val=&quot;C:\Users\khsingh\AppData\Local\Temp\CP20940156552828Session\CPTrustFolder20940156552828\PPTImport20940156691234\data\asimages\{65F3945B-BD38-4A43-9966-CD94663FA8FE}_9.png&quot;/&gt;&lt;left val=&quot;66&quot;/&gt;&lt;top val=&quot;234&quot;/&gt;&lt;width val=&quot;1145&quot;/&gt;&lt;height val=&quot;247&quot;/&gt;&lt;hasText val=&quot;1&quot;/&gt;&lt;/Image&gt;&lt;/ThreeDShapeInfo&gt;"/>
  <p:tag name="PRESENTER_DUMMYTAG" val="&lt;DummyForForceWrite&gt;&lt;/DummyForForceWrite&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1&quot;/&gt;&lt;/TableIndex&gt;&lt;/ShapeTextInfo&gt;"/>
  <p:tag name="HTML_SHAPEINFO" val="&lt;ThreeDShapeInfo&gt;&lt;uuid val=&quot;{B2CCF7B7-0350-4303-B368-4DDEAA451758}&quot;/&gt;&lt;isInvalidForFieldText val=&quot;0&quot;/&gt;&lt;Image&gt;&lt;filename val=&quot;C:\Users\khsingh\AppData\Local\Temp\CP20940156552828Session\CPTrustFolder20940156552828\PPTImport20940156691234\data\asimages\{B2CCF7B7-0350-4303-B368-4DDEAA451758}_11.png&quot;/&gt;&lt;left val=&quot;66&quot;/&gt;&lt;top val=&quot;234&quot;/&gt;&lt;width val=&quot;1145&quot;/&gt;&lt;height val=&quot;137&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32&quot;/&gt;&lt;lineCharCount val=&quot;39&quot;/&gt;&lt;lineCharCount val=&quot;1&quot;/&gt;&lt;lineCharCount val=&quot;1&quot;/&gt;&lt;/TableIndex&gt;&lt;/ShapeTextInfo&gt;"/>
  <p:tag name="HTML_SHAPEINFO" val="&lt;ThreeDShapeInfo&gt;&lt;uuid val=&quot;{19699BBD-047C-4377-9E64-6F6CD46D5553}&quot;/&gt;&lt;isInvalidForFieldText val=&quot;0&quot;/&gt;&lt;Image&gt;&lt;filename val=&quot;C:\Users\khsingh\AppData\Local\Temp\CP20940156552828Session\CPTrustFolder20940156552828\PPTImport20940156691234\data\asimages\{19699BBD-047C-4377-9E64-6F6CD46D5553}_12.png&quot;/&gt;&lt;left val=&quot;66&quot;/&gt;&lt;top val=&quot;234&quot;/&gt;&lt;width val=&quot;1145&quot;/&gt;&lt;height val=&quot;215&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32&quot;/&gt;&lt;lineCharCount val=&quot;39&quot;/&gt;&lt;lineCharCount val=&quot;44&quot;/&gt;&lt;lineCharCount val=&quot;41&quot;/&gt;&lt;lineCharCount val=&quot;27&quot;/&gt;&lt;lineCharCount val=&quot;1&quot;/&gt;&lt;/TableIndex&gt;&lt;/ShapeTextInfo&gt;"/>
  <p:tag name="HTML_SHAPEINFO" val="&lt;ThreeDShapeInfo&gt;&lt;uuid val=&quot;{D848B0CB-7BF3-4313-BE99-EFEE6AF61F88}&quot;/&gt;&lt;isInvalidForFieldText val=&quot;0&quot;/&gt;&lt;Image&gt;&lt;filename val=&quot;C:\Users\khsingh\AppData\Local\Temp\CP20940156552828Session\CPTrustFolder20940156552828\PPTImport20940156691234\data\asimages\{D848B0CB-7BF3-4313-BE99-EFEE6AF61F88}_15.png&quot;/&gt;&lt;left val=&quot;66&quot;/&gt;&lt;top val=&quot;234&quot;/&gt;&lt;width val=&quot;1145&quot;/&gt;&lt;height val=&quot;266&quot;/&gt;&lt;hasText val=&quot;1&quot;/&gt;&lt;/Image&gt;&lt;/ThreeDShape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32&quot;/&gt;&lt;lineCharCount val=&quot;39&quot;/&gt;&lt;lineCharCount val=&quot;44&quot;/&gt;&lt;lineCharCount val=&quot;47&quot;/&gt;&lt;lineCharCount val=&quot;27&quot;/&gt;&lt;lineCharCount val=&quot;39&quot;/&gt;&lt;/TableIndex&gt;&lt;/ShapeTextInfo&gt;"/>
  <p:tag name="HTML_SHAPEINFO" val="&lt;ThreeDShapeInfo&gt;&lt;uuid val=&quot;{6A1089D2-0E71-45F0-B5BC-6AF7620814D6}&quot;/&gt;&lt;isInvalidForFieldText val=&quot;0&quot;/&gt;&lt;Image&gt;&lt;filename val=&quot;C:\Users\khsingh\AppData\Local\Temp\CP20940156552828Session\CPTrustFolder20940156552828\PPTImport20940156691234\data\asimages\{6A1089D2-0E71-45F0-B5BC-6AF7620814D6}_16.png&quot;/&gt;&lt;left val=&quot;66&quot;/&gt;&lt;top val=&quot;234&quot;/&gt;&lt;width val=&quot;1145&quot;/&gt;&lt;height val=&quot;253&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32&quot;/&gt;&lt;lineCharCount val=&quot;39&quot;/&gt;&lt;lineCharCount val=&quot;44&quot;/&gt;&lt;lineCharCount val=&quot;47&quot;/&gt;&lt;lineCharCount val=&quot;27&quot;/&gt;&lt;lineCharCount val=&quot;39&quot;/&gt;&lt;/TableIndex&gt;&lt;/ShapeTextInfo&gt;"/>
  <p:tag name="HTML_SHAPEINFO" val="&lt;ThreeDShapeInfo&gt;&lt;uuid val=&quot;{6A1089D2-0E71-45F0-B5BC-6AF7620814D6}&quot;/&gt;&lt;isInvalidForFieldText val=&quot;0&quot;/&gt;&lt;Image&gt;&lt;filename val=&quot;C:\Users\khsingh\AppData\Local\Temp\CP20940156552828Session\CPTrustFolder20940156552828\PPTImport20940156691234\data\asimages\{6A1089D2-0E71-45F0-B5BC-6AF7620814D6}_16.png&quot;/&gt;&lt;left val=&quot;66&quot;/&gt;&lt;top val=&quot;234&quot;/&gt;&lt;width val=&quot;1145&quot;/&gt;&lt;height val=&quot;253&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5&quot;/&gt;&lt;lineCharCount val=&quot;1&quot;/&gt;&lt;/TableIndex&gt;&lt;/ShapeTextInfo&gt;"/>
  <p:tag name="HTML_SHAPEINFO" val="&lt;ThreeDShapeInfo&gt;&lt;uuid val=&quot;{C293F191-DF98-4944-B473-DF7517764467}&quot;/&gt;&lt;isInvalidForFieldText val=&quot;0&quot;/&gt;&lt;Image&gt;&lt;filename val=&quot;C:\Users\khsingh\AppData\Local\Temp\CP20940156552828Session\CPTrustFolder20940156552828\PPTImport20940156691234\data\asimages\{C293F191-DF98-4944-B473-DF7517764467}_17.png&quot;/&gt;&lt;left val=&quot;84&quot;/&gt;&lt;top val=&quot;221&quot;/&gt;&lt;width val=&quot;1111&quot;/&gt;&lt;height val=&quot;138&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81E3C93B-0ED4-47C7-B88D-8C2746289D4D}&quot;/&gt;&lt;isInvalidForFieldText val=&quot;0&quot;/&gt;&lt;Image&gt;&lt;filename val=&quot;C:\Users\khsingh\AppData\Local\Temp\CP20940156552828Session\CPTrustFolder20940156552828\PPTImport20940156691234\data\asimages\{81E3C93B-0ED4-47C7-B88D-8C2746289D4D}_18.png&quot;/&gt;&lt;left val=&quot;84&quot;/&gt;&lt;top val=&quot;221&quot;/&gt;&lt;width val=&quot;419&quot;/&gt;&lt;height val=&quot;113&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28D2D266-18CC-4B0D-B666-21381DF3D224}&quot;/&gt;&lt;isInvalidForFieldText val=&quot;0&quot;/&gt;&lt;Image&gt;&lt;filename val=&quot;C:\Users\khsingh\AppData\Local\Temp\CP20940156552828Session\CPTrustFolder20940156552828\PPTImport20940156691234\data\asimages\{28D2D266-18CC-4B0D-B666-21381DF3D224}_19.png&quot;/&gt;&lt;left val=&quot;84&quot;/&gt;&lt;top val=&quot;221&quot;/&gt;&lt;width val=&quot;419&quot;/&gt;&lt;height val=&quot;113&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CF04D377-93EA-41EA-90AD-AB2692726017}&quot;/&gt;&lt;isInvalidForFieldText val=&quot;0&quot;/&gt;&lt;Image&gt;&lt;filename val=&quot;C:\Users\khsingh\AppData\Local\Temp\CP20940156552828Session\CPTrustFolder20940156552828\PPTImport20940156691234\data\asimages\{CF04D377-93EA-41EA-90AD-AB2692726017}_19.png&quot;/&gt;&lt;left val=&quot;757&quot;/&gt;&lt;top val=&quot;453&quot;/&gt;&lt;width val=&quot;419&quot;/&gt;&lt;height val=&quot;113&quot;/&gt;&lt;hasText val=&quot;1&quot;/&gt;&lt;/Image&gt;&lt;/ThreeDShape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28D2D266-18CC-4B0D-B666-21381DF3D224}&quot;/&gt;&lt;isInvalidForFieldText val=&quot;0&quot;/&gt;&lt;Image&gt;&lt;filename val=&quot;C:\Users\khsingh\AppData\Local\Temp\CP20940156552828Session\CPTrustFolder20940156552828\PPTImport20940156691234\data\asimages\{28D2D266-18CC-4B0D-B666-21381DF3D224}_19.png&quot;/&gt;&lt;left val=&quot;84&quot;/&gt;&lt;top val=&quot;221&quot;/&gt;&lt;width val=&quot;419&quot;/&gt;&lt;height val=&quot;113&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CF04D377-93EA-41EA-90AD-AB2692726017}&quot;/&gt;&lt;isInvalidForFieldText val=&quot;0&quot;/&gt;&lt;Image&gt;&lt;filename val=&quot;C:\Users\khsingh\AppData\Local\Temp\CP20940156552828Session\CPTrustFolder20940156552828\PPTImport20940156691234\data\asimages\{CF04D377-93EA-41EA-90AD-AB2692726017}_19.png&quot;/&gt;&lt;left val=&quot;757&quot;/&gt;&lt;top val=&quot;453&quot;/&gt;&lt;width val=&quot;419&quot;/&gt;&lt;height val=&quot;113&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28D2D266-18CC-4B0D-B666-21381DF3D224}&quot;/&gt;&lt;isInvalidForFieldText val=&quot;0&quot;/&gt;&lt;Image&gt;&lt;filename val=&quot;C:\Users\khsingh\AppData\Local\Temp\CP20940156552828Session\CPTrustFolder20940156552828\PPTImport20940156691234\data\asimages\{28D2D266-18CC-4B0D-B666-21381DF3D224}_19.png&quot;/&gt;&lt;left val=&quot;84&quot;/&gt;&lt;top val=&quot;221&quot;/&gt;&lt;width val=&quot;419&quot;/&gt;&lt;height val=&quot;113&quot;/&gt;&lt;hasText val=&quot;1&quot;/&gt;&lt;/Image&gt;&lt;/ThreeDShape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CF04D377-93EA-41EA-90AD-AB2692726017}&quot;/&gt;&lt;isInvalidForFieldText val=&quot;0&quot;/&gt;&lt;Image&gt;&lt;filename val=&quot;C:\Users\khsingh\AppData\Local\Temp\CP20940156552828Session\CPTrustFolder20940156552828\PPTImport20940156691234\data\asimages\{CF04D377-93EA-41EA-90AD-AB2692726017}_19.png&quot;/&gt;&lt;left val=&quot;757&quot;/&gt;&lt;top val=&quot;453&quot;/&gt;&lt;width val=&quot;419&quot;/&gt;&lt;height val=&quot;113&quot;/&gt;&lt;hasText val=&quot;1&quot;/&gt;&lt;/Image&gt;&lt;/ThreeDShapeInfo&gt;"/>
</p:tagLst>
</file>

<file path=ppt/tags/tag47.xml><?xml version="1.0" encoding="utf-8"?>
<p:tagLst xmlns:a="http://schemas.openxmlformats.org/drawingml/2006/main" xmlns:r="http://schemas.openxmlformats.org/officeDocument/2006/relationships" xmlns:p="http://schemas.openxmlformats.org/presentationml/2006/main">
  <p:tag name="HTML_SHAPEINFO" val="&lt;ThreeDShapeInfo&gt;&lt;uuid val=&quot;{85CA49A4-78E8-4F87-9A88-9452996C06F7}&quot;/&gt;&lt;isInvalidForFieldText val=&quot;0&quot;/&gt;&lt;Image&gt;&lt;filename val=&quot;C:\Users\khsingh\AppData\Local\Temp\CP20940156552828Session\CPTrustFolder20940156552828\PPTImport20940156691234\data\asimages\{85CA49A4-78E8-4F87-9A88-9452996C06F7}_20.png&quot;/&gt;&lt;left val=&quot;799&quot;/&gt;&lt;top val=&quot;452&quot;/&gt;&lt;width val=&quot;162&quot;/&gt;&lt;height val=&quot;52&quot;/&gt;&lt;hasText val=&quot;1&quot;/&gt;&lt;/Image&gt;&lt;/ThreeDShape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0&quot;/&gt;&lt;lineCharCount val=&quot;1&quot;/&gt;&lt;/TableIndex&gt;&lt;/ShapeTextInfo&gt;"/>
  <p:tag name="HTML_SHAPEINFO" val="&lt;ThreeDShapeInfo&gt;&lt;uuid val=&quot;{E5017207-2FCE-43C7-90E1-8A0E874C4537}&quot;/&gt;&lt;isInvalidForFieldText val=&quot;0&quot;/&gt;&lt;Image&gt;&lt;filename val=&quot;C:\Users\khsingh\AppData\Local\Temp\CP20940156552828Session\CPTrustFolder20940156552828\PPTImport20940156691234\data\asimages\{E5017207-2FCE-43C7-90E1-8A0E874C4537}_21.png&quot;/&gt;&lt;left val=&quot;277&quot;/&gt;&lt;top val=&quot;243&quot;/&gt;&lt;width val=&quot;630&quot;/&gt;&lt;height val=&quot;195&quot;/&gt;&lt;hasText val=&quot;1&quot;/&gt;&lt;/Image&gt;&lt;/ThreeDShape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0&quot;/&gt;&lt;lineCharCount val=&quot;1&quot;/&gt;&lt;/TableIndex&gt;&lt;/ShapeTextInfo&gt;"/>
  <p:tag name="HTML_SHAPEINFO" val="&lt;ThreeDShapeInfo&gt;&lt;uuid val=&quot;{CF477267-D736-4C8E-BA34-F0FC6DC7C388}&quot;/&gt;&lt;isInvalidForFieldText val=&quot;0&quot;/&gt;&lt;Image&gt;&lt;filename val=&quot;C:\Users\khsingh\AppData\Local\Temp\CP20940156552828Session\CPTrustFolder20940156552828\PPTImport20940156691234\data\asimages\{CF477267-D736-4C8E-BA34-F0FC6DC7C388}_22.png&quot;/&gt;&lt;left val=&quot;277&quot;/&gt;&lt;top val=&quot;243&quot;/&gt;&lt;width val=&quot;630&quot;/&gt;&lt;height val=&quot;195&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54E98BB3-B9ED-46F9-96CD-085DB1E731C8}&quot;/&gt;&lt;isInvalidForFieldText val=&quot;0&quot;/&gt;&lt;Image&gt;&lt;filename val=&quot;C:\Users\khsingh\AppData\Local\Temp\CP20940156552828Session\CPTrustFolder20940156552828\PPTImport20940156691234\data\asimages\{54E98BB3-B9ED-46F9-96CD-085DB1E731C8}_23.png&quot;/&gt;&lt;left val=&quot;288&quot;/&gt;&lt;top val=&quot;418&quot;/&gt;&lt;width val=&quot;67&quot;/&gt;&lt;height val=&quot;55&quot;/&gt;&lt;hasText val=&quot;1&quot;/&gt;&lt;/Image&gt;&lt;/ThreeDShape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964F7668-CC4E-4F5B-809C-47C7C7044123}&quot;/&gt;&lt;isInvalidForFieldText val=&quot;0&quot;/&gt;&lt;Image&gt;&lt;filename val=&quot;C:\Users\khsingh\AppData\Local\Temp\CP20940156552828Session\CPTrustFolder20940156552828\PPTImport20940156691234\data\asimages\{964F7668-CC4E-4F5B-809C-47C7C7044123}_23.png&quot;/&gt;&lt;left val=&quot;824&quot;/&gt;&lt;top val=&quot;598&quot;/&gt;&lt;width val=&quot;376&quot;/&gt;&lt;height val=&quot;52&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5B2CA314-DB5D-4078-A873-AFD9862BA69D}&quot;/&gt;&lt;isInvalidForFieldText val=&quot;0&quot;/&gt;&lt;Image&gt;&lt;filename val=&quot;C:\Users\khsingh\AppData\Local\Temp\CP20940156552828Session\CPTrustFolder20940156552828\PPTImport20940156691234\data\asimages\{5B2CA314-DB5D-4078-A873-AFD9862BA69D}_23.png&quot;/&gt;&lt;left val=&quot;-15&quot;/&gt;&lt;top val=&quot;21&quot;/&gt;&lt;width val=&quot;655&quot;/&gt;&lt;height val=&quot;90&quot;/&gt;&lt;hasText val=&quot;1&quot;/&gt;&lt;/Image&gt;&lt;/ThreeDShape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2FCEF3BB-110A-4F63-8825-896F6082702A}&quot;/&gt;&lt;isInvalidForFieldText val=&quot;0&quot;/&gt;&lt;Image&gt;&lt;filename val=&quot;C:\Users\khsingh\AppData\Local\Temp\CP20940156552828Session\CPTrustFolder20940156552828\PPTImport20940156691234\data\asimages\{2FCEF3BB-110A-4F63-8825-896F6082702A}_24.png&quot;/&gt;&lt;left val=&quot;1049&quot;/&gt;&lt;top val=&quot;386&quot;/&gt;&lt;width val=&quot;66&quot;/&gt;&lt;height val=&quot;55&quot;/&gt;&lt;hasText val=&quot;1&quot;/&gt;&lt;/Image&gt;&lt;/ThreeDShape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85B7DB07-9FBC-42BE-9A43-27DF0B82BAC7}&quot;/&gt;&lt;isInvalidForFieldText val=&quot;0&quot;/&gt;&lt;Image&gt;&lt;filename val=&quot;C:\Users\khsingh\AppData\Local\Temp\CP20940156552828Session\CPTrustFolder20940156552828\PPTImport20940156691234\data\asimages\{85B7DB07-9FBC-42BE-9A43-27DF0B82BAC7}_24.png&quot;/&gt;&lt;left val=&quot;-15&quot;/&gt;&lt;top val=&quot;21&quot;/&gt;&lt;width val=&quot;655&quot;/&gt;&lt;height val=&quot;90&quot;/&gt;&lt;hasText val=&quot;1&quot;/&gt;&lt;/Image&gt;&lt;/ThreeDShape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F3AA09C-EADF-4F9E-91C6-5493EBA8B08A}&quot;/&gt;&lt;isInvalidForFieldText val=&quot;0&quot;/&gt;&lt;Image&gt;&lt;filename val=&quot;C:\Users\khsingh\AppData\Local\Temp\CP20940156552828Session\CPTrustFolder20940156552828\PPTImport20940156691234\data\asimages\{AF3AA09C-EADF-4F9E-91C6-5493EBA8B08A}_25.png&quot;/&gt;&lt;left val=&quot;241&quot;/&gt;&lt;top val=&quot;157&quot;/&gt;&lt;width val=&quot;66&quot;/&gt;&lt;height val=&quot;55&quot;/&gt;&lt;hasText val=&quot;1&quot;/&gt;&lt;/Image&gt;&lt;/ThreeDShape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615C888A-627A-4EED-B01A-8ACF30D94FEA}&quot;/&gt;&lt;isInvalidForFieldText val=&quot;0&quot;/&gt;&lt;Image&gt;&lt;filename val=&quot;C:\Users\khsingh\AppData\Local\Temp\CP20940156552828Session\CPTrustFolder20940156552828\PPTImport20940156691234\data\asimages\{615C888A-627A-4EED-B01A-8ACF30D94FEA}_25.png&quot;/&gt;&lt;left val=&quot;-15&quot;/&gt;&lt;top val=&quot;21&quot;/&gt;&lt;width val=&quot;655&quot;/&gt;&lt;height val=&quot;90&quot;/&gt;&lt;hasText val=&quot;1&quot;/&gt;&lt;/Image&gt;&lt;/ThreeDShape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46A6CABB-85D9-4ED3-B0EF-2348FAB03E5B}&quot;/&gt;&lt;isInvalidForFieldText val=&quot;0&quot;/&gt;&lt;Image&gt;&lt;filename val=&quot;C:\Users\khsingh\AppData\Local\Temp\CP20940156552828Session\CPTrustFolder20940156552828\PPTImport20940156691234\data\asimages\{46A6CABB-85D9-4ED3-B0EF-2348FAB03E5B}_26.png&quot;/&gt;&lt;left val=&quot;241&quot;/&gt;&lt;top val=&quot;354&quot;/&gt;&lt;width val=&quot;66&quot;/&gt;&lt;height val=&quot;55&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86F34875-24E8-49D0-9081-741BD8E5EF10}&quot;/&gt;&lt;isInvalidForFieldText val=&quot;0&quot;/&gt;&lt;Image&gt;&lt;filename val=&quot;C:\Users\khsingh\AppData\Local\Temp\CP20940156552828Session\CPTrustFolder20940156552828\PPTImport20940156691234\data\asimages\{86F34875-24E8-49D0-9081-741BD8E5EF10}_26.png&quot;/&gt;&lt;left val=&quot;-15&quot;/&gt;&lt;top val=&quot;21&quot;/&gt;&lt;width val=&quot;655&quot;/&gt;&lt;height val=&quot;90&quot;/&gt;&lt;hasText val=&quot;1&quot;/&gt;&lt;/Image&gt;&lt;/ThreeDShape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C111955A-7FA8-4709-BA5A-58DF7278E4AB}&quot;/&gt;&lt;isInvalidForFieldText val=&quot;0&quot;/&gt;&lt;Image&gt;&lt;filename val=&quot;C:\Users\khsingh\AppData\Local\Temp\CP20940156552828Session\CPTrustFolder20940156552828\PPTImport20940156691234\data\asimages\{C111955A-7FA8-4709-BA5A-58DF7278E4AB}_27.png&quot;/&gt;&lt;left val=&quot;960&quot;/&gt;&lt;top val=&quot;590&quot;/&gt;&lt;width val=&quot;67&quot;/&gt;&lt;height val=&quot;55&quot;/&gt;&lt;hasText val=&quot;1&quot;/&gt;&lt;/Image&gt;&lt;/ThreeDShape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FCACE836-5E0E-435F-8402-E3E4D02B7A2F}&quot;/&gt;&lt;isInvalidForFieldText val=&quot;0&quot;/&gt;&lt;Image&gt;&lt;filename val=&quot;C:\Users\khsingh\AppData\Local\Temp\CP20940156552828Session\CPTrustFolder20940156552828\PPTImport20940156691234\data\asimages\{FCACE836-5E0E-435F-8402-E3E4D02B7A2F}_27.png&quot;/&gt;&lt;left val=&quot;-15&quot;/&gt;&lt;top val=&quot;21&quot;/&gt;&lt;width val=&quot;655&quot;/&gt;&lt;height val=&quot;90&quot;/&gt;&lt;hasText val=&quot;1&quot;/&gt;&lt;/Image&gt;&lt;/ThreeDShape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330B9E28-D890-4182-8D67-77CE9A868F8F}&quot;/&gt;&lt;isInvalidForFieldText val=&quot;0&quot;/&gt;&lt;Image&gt;&lt;filename val=&quot;C:\Users\khsingh\AppData\Local\Temp\CP20940156552828Session\CPTrustFolder20940156552828\PPTImport20940156691234\data\asimages\{330B9E28-D890-4182-8D67-77CE9A868F8F}_28.png&quot;/&gt;&lt;left val=&quot;219&quot;/&gt;&lt;top val=&quot;437&quot;/&gt;&lt;width val=&quot;66&quot;/&gt;&lt;height val=&quot;55&quot;/&gt;&lt;hasText val=&quot;1&quot;/&gt;&lt;/Image&gt;&lt;/ThreeDShape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56&quot;/&gt;&lt;lineCharCount val=&quot;2&quot;/&gt;&lt;lineCharCount val=&quot;1&quot;/&gt;&lt;/TableIndex&gt;&lt;/ShapeTextInfo&gt;"/>
  <p:tag name="HTML_SHAPEINFO" val="&lt;ThreeDShapeInfo&gt;&lt;uuid val=&quot;{A82CC439-542F-4FD5-867C-A6A9A7603D01}&quot;/&gt;&lt;isInvalidForFieldText val=&quot;0&quot;/&gt;&lt;Image&gt;&lt;filename val=&quot;C:\Users\khsingh\AppData\Local\Temp\CP20940156552828Session\CPTrustFolder20940156552828\PPTImport20940156691234\data\asimages\{A82CC439-542F-4FD5-867C-A6A9A7603D01}_28.png&quot;/&gt;&lt;left val=&quot;-15&quot;/&gt;&lt;top val=&quot;21&quot;/&gt;&lt;width val=&quot;655&quot;/&gt;&lt;height val=&quot;90&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 name="HTML_SHAPEINFO" val="&lt;ThreeDShapeInfo&gt;&lt;uuid val=&quot;{D4431AE6-9E7D-4B25-916E-EB4D9DB62154}&quot;/&gt;&lt;isInvalidForFieldText val=&quot;0&quot;/&gt;&lt;Image&gt;&lt;filename val=&quot;C:\Users\khsingh\AppData\Local\Temp\CP20940156552828Session\CPTrustFolder20940156552828\PPTImport20940156691234\data\asimages\{D4431AE6-9E7D-4B25-916E-EB4D9DB62154}_29.png&quot;/&gt;&lt;left val=&quot;273&quot;/&gt;&lt;top val=&quot;281&quot;/&gt;&lt;width val=&quot;713&quot;/&gt;&lt;height val=&quot;102&quot;/&gt;&lt;hasText val=&quot;1&quot;/&gt;&lt;/Image&gt;&lt;/ThreeDShape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A650491-011F-409A-B2AA-3513112BD00C}&quot;/&gt;&lt;isInvalidForFieldText val=&quot;0&quot;/&gt;&lt;Image&gt;&lt;filename val=&quot;C:\Users\khsingh\AppData\Local\Temp\CP20940156552828Session\CPTrustFolder20940156552828\PPTImport20940156691234\data\asimages\{EA650491-011F-409A-B2AA-3513112BD00C}_30.png&quot;/&gt;&lt;left val=&quot;224&quot;/&gt;&lt;top val=&quot;610&quot;/&gt;&lt;width val=&quot;67&quot;/&gt;&lt;height val=&quot;55&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7&quot;/&gt;&lt;lineCharCount val=&quot;1&quot;/&gt;&lt;lineCharCount val=&quot;2&quot;/&gt;&lt;lineCharCount val=&quot;1&quot;/&gt;&lt;/TableIndex&gt;&lt;/ShapeTextInfo&gt;"/>
  <p:tag name="HTML_SHAPEINFO" val="&lt;ThreeDShapeInfo&gt;&lt;uuid val=&quot;{E34CB241-C522-4A09-B764-E2A60A523D0B}&quot;/&gt;&lt;isInvalidForFieldText val=&quot;0&quot;/&gt;&lt;Image&gt;&lt;filename val=&quot;C:\Users\khsingh\AppData\Local\Temp\CP20940156552828Session\CPTrustFolder20940156552828\PPTImport20940156691234\data\asimages\{E34CB241-C522-4A09-B764-E2A60A523D0B}_30.png&quot;/&gt;&lt;left val=&quot;-15&quot;/&gt;&lt;top val=&quot;21&quot;/&gt;&lt;width val=&quot;655&quot;/&gt;&lt;height val=&quot;116&quot;/&gt;&lt;hasText val=&quot;1&quot;/&gt;&lt;/Image&gt;&lt;/ThreeDShape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F8DC89A-82EB-400B-89F9-E0FAD86B5AC6}&quot;/&gt;&lt;isInvalidForFieldText val=&quot;0&quot;/&gt;&lt;Image&gt;&lt;filename val=&quot;C:\Users\khsingh\AppData\Local\Temp\CP20940156552828Session\CPTrustFolder20940156552828\PPTImport20940156691234\data\asimages\{0F8DC89A-82EB-400B-89F9-E0FAD86B5AC6}_31.png&quot;/&gt;&lt;left val=&quot;258&quot;/&gt;&lt;top val=&quot;288&quot;/&gt;&lt;width val=&quot;67&quot;/&gt;&lt;height val=&quot;55&quot;/&gt;&lt;hasText val=&quot;1&quot;/&gt;&lt;/Image&gt;&lt;/ThreeDShape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7&quot;/&gt;&lt;lineCharCount val=&quot;1&quot;/&gt;&lt;lineCharCount val=&quot;2&quot;/&gt;&lt;lineCharCount val=&quot;1&quot;/&gt;&lt;/TableIndex&gt;&lt;/ShapeTextInfo&gt;"/>
  <p:tag name="HTML_SHAPEINFO" val="&lt;ThreeDShapeInfo&gt;&lt;uuid val=&quot;{85124DF7-83A7-4D50-BA1C-CD18777D96D8}&quot;/&gt;&lt;isInvalidForFieldText val=&quot;0&quot;/&gt;&lt;Image&gt;&lt;filename val=&quot;C:\Users\khsingh\AppData\Local\Temp\CP20940156552828Session\CPTrustFolder20940156552828\PPTImport20940156691234\data\asimages\{85124DF7-83A7-4D50-BA1C-CD18777D96D8}_31.png&quot;/&gt;&lt;left val=&quot;-15&quot;/&gt;&lt;top val=&quot;21&quot;/&gt;&lt;width val=&quot;655&quot;/&gt;&lt;height val=&quot;116&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A00742C0-CD1D-4E1D-BB1A-474C244D5A85}&quot;/&gt;&lt;isInvalidForFieldText val=&quot;0&quot;/&gt;&lt;Image&gt;&lt;filename val=&quot;C:\Users\khsingh\AppData\Local\Temp\CP20940156552828Session\CPTrustFolder20940156552828\PPTImport20940156691234\data\asimages\{A00742C0-CD1D-4E1D-BB1A-474C244D5A85}_32.png&quot;/&gt;&lt;left val=&quot;303&quot;/&gt;&lt;top val=&quot;332&quot;/&gt;&lt;width val=&quot;70&quot;/&gt;&lt;height val=&quot;55&quot;/&gt;&lt;hasText val=&quot;1&quot;/&gt;&lt;/Image&gt;&lt;/ThreeDShape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7&quot;/&gt;&lt;lineCharCount val=&quot;1&quot;/&gt;&lt;lineCharCount val=&quot;2&quot;/&gt;&lt;lineCharCount val=&quot;1&quot;/&gt;&lt;/TableIndex&gt;&lt;/ShapeTextInfo&gt;"/>
  <p:tag name="HTML_SHAPEINFO" val="&lt;ThreeDShapeInfo&gt;&lt;uuid val=&quot;{06645553-2E87-4F54-BD9C-72AF3C8280EF}&quot;/&gt;&lt;isInvalidForFieldText val=&quot;0&quot;/&gt;&lt;Image&gt;&lt;filename val=&quot;C:\Users\khsingh\AppData\Local\Temp\CP20940156552828Session\CPTrustFolder20940156552828\PPTImport20940156691234\data\asimages\{06645553-2E87-4F54-BD9C-72AF3C8280EF}_32.png&quot;/&gt;&lt;left val=&quot;-15&quot;/&gt;&lt;top val=&quot;21&quot;/&gt;&lt;width val=&quot;655&quot;/&gt;&lt;height val=&quot;116&quot;/&gt;&lt;hasText val=&quot;1&quot;/&gt;&lt;/Image&gt;&lt;/ThreeDShape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30CF580-2E4D-4C09-9A3E-AF1A2DA6ED28}&quot;/&gt;&lt;isInvalidForFieldText val=&quot;0&quot;/&gt;&lt;Image&gt;&lt;filename val=&quot;C:\Users\khsingh\AppData\Local\Temp\CP20940156552828Session\CPTrustFolder20940156552828\PPTImport20940156691234\data\asimages\{630CF580-2E4D-4C09-9A3E-AF1A2DA6ED28}_33.png&quot;/&gt;&lt;left val=&quot;952&quot;/&gt;&lt;top val=&quot;600&quot;/&gt;&lt;width val=&quot;67&quot;/&gt;&lt;height val=&quot;55&quot;/&gt;&lt;hasText val=&quot;1&quot;/&gt;&lt;/Image&gt;&lt;/ThreeDShape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7&quot;/&gt;&lt;lineCharCount val=&quot;1&quot;/&gt;&lt;lineCharCount val=&quot;2&quot;/&gt;&lt;lineCharCount val=&quot;1&quot;/&gt;&lt;/TableIndex&gt;&lt;/ShapeTextInfo&gt;"/>
  <p:tag name="HTML_SHAPEINFO" val="&lt;ThreeDShapeInfo&gt;&lt;uuid val=&quot;{7D56213F-57B7-4007-824A-65D101F48739}&quot;/&gt;&lt;isInvalidForFieldText val=&quot;0&quot;/&gt;&lt;Image&gt;&lt;filename val=&quot;C:\Users\khsingh\AppData\Local\Temp\CP20940156552828Session\CPTrustFolder20940156552828\PPTImport20940156691234\data\asimages\{7D56213F-57B7-4007-824A-65D101F48739}_33.png&quot;/&gt;&lt;left val=&quot;-15&quot;/&gt;&lt;top val=&quot;21&quot;/&gt;&lt;width val=&quot;655&quot;/&gt;&lt;height val=&quot;116&quot;/&gt;&lt;hasText val=&quot;1&quot;/&gt;&lt;/Image&gt;&lt;/ThreeDShape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7&quot;/&gt;&lt;lineCharCount val=&quot;1&quot;/&gt;&lt;lineCharCount val=&quot;2&quot;/&gt;&lt;lineCharCount val=&quot;1&quot;/&gt;&lt;/TableIndex&gt;&lt;/ShapeTextInfo&gt;"/>
  <p:tag name="HTML_SHAPEINFO" val="&lt;ThreeDShapeInfo&gt;&lt;uuid val=&quot;{AEDCD152-0D39-4BB8-AEDE-F755D7A645BB}&quot;/&gt;&lt;isInvalidForFieldText val=&quot;0&quot;/&gt;&lt;Image&gt;&lt;filename val=&quot;C:\Users\khsingh\AppData\Local\Temp\CP20940156552828Session\CPTrustFolder20940156552828\PPTImport20940156691234\data\asimages\{AEDCD152-0D39-4BB8-AEDE-F755D7A645BB}_34.png&quot;/&gt;&lt;left val=&quot;-15&quot;/&gt;&lt;top val=&quot;21&quot;/&gt;&lt;width val=&quot;655&quot;/&gt;&lt;height val=&quot;116&quot;/&gt;&lt;hasText val=&quot;1&quot;/&gt;&lt;/Image&gt;&lt;/ThreeDShape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 name="HTML_SHAPEINFO" val="&lt;ThreeDShapeInfo&gt;&lt;uuid val=&quot;{EA1FEC63-D52E-4C58-9EBA-4CC715F52280}&quot;/&gt;&lt;isInvalidForFieldText val=&quot;0&quot;/&gt;&lt;Image&gt;&lt;filename val=&quot;C:\Users\khsingh\AppData\Local\Temp\CP20940156552828Session\CPTrustFolder20940156552828\PPTImport20940156691234\data\asimages\{EA1FEC63-D52E-4C58-9EBA-4CC715F52280}_35.png&quot;/&gt;&lt;left val=&quot;359&quot;/&gt;&lt;top val=&quot;281&quot;/&gt;&lt;width val=&quot;564&quot;/&gt;&lt;height val=&quot;102&quot;/&gt;&lt;hasText val=&quot;1&quot;/&gt;&lt;/Image&gt;&lt;/ThreeDShapeInfo&gt;"/>
</p:tagLst>
</file>

<file path=ppt/tags/tag76.xml><?xml version="1.0" encoding="utf-8"?>
<p:tagLst xmlns:a="http://schemas.openxmlformats.org/drawingml/2006/main" xmlns:r="http://schemas.openxmlformats.org/officeDocument/2006/relationships" xmlns:p="http://schemas.openxmlformats.org/presentationml/2006/main">
  <p:tag name="PRESENTER_SHAPEINFO" val="&lt;ThreeDShapeInfo&gt;&lt;uuid val=&quot;{5E7C874F-6650-4C6C-B502-7C5CA0FAD986}&quot;/&gt;&lt;isInvalidForFieldText val=&quot;0&quot;/&gt;&lt;Image&gt;&lt;filename val=&quot;C:\Users\khsingh\AppData\Local\Temp\CP20940156552828Session\CPTrustFolder20940156552828\PPTImport20940156691234\data\asimages\{5E7C874F-6650-4C6C-B502-7C5CA0FAD986}_36.png&quot;/&gt;&lt;left val=&quot;-5&quot;/&gt;&lt;top val=&quot;193&quot;/&gt;&lt;width val=&quot;81&quot;/&gt;&lt;height val=&quot;55&quot;/&gt;&lt;hasText val=&quot;1&quot;/&gt;&lt;/Image&gt;&lt;/ThreeDShape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1873F2D9-A80F-44D1-9B39-08F1E772E549}&quot;/&gt;&lt;isInvalidForFieldText val=&quot;0&quot;/&gt;&lt;Image&gt;&lt;filename val=&quot;C:\Users\khsingh\AppData\Local\Temp\CP20940156552828Session\CPTrustFolder20940156552828\PPTImport20940156691234\data\asimages\{1873F2D9-A80F-44D1-9B39-08F1E772E549}_36.png&quot;/&gt;&lt;left val=&quot;-124&quot;/&gt;&lt;top val=&quot;24&quot;/&gt;&lt;width val=&quot;953&quot;/&gt;&lt;height val=&quot;167&quot;/&gt;&lt;hasText val=&quot;1&quot;/&gt;&lt;/Image&gt;&lt;/ThreeDShape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D99C9602-FA27-41F1-9D39-FEB88393993A}&quot;/&gt;&lt;isInvalidForFieldText val=&quot;0&quot;/&gt;&lt;Image&gt;&lt;filename val=&quot;C:\Users\khsingh\AppData\Local\Temp\CP20940156552828Session\CPTrustFolder20940156552828\PPTImport20940156691234\data\asimages\{D99C9602-FA27-41F1-9D39-FEB88393993A}_37.png&quot;/&gt;&lt;left val=&quot;68&quot;/&gt;&lt;top val=&quot;437&quot;/&gt;&lt;width val=&quot;63&quot;/&gt;&lt;height val=&quot;55&quot;/&gt;&lt;hasText val=&quot;1&quot;/&gt;&lt;/Image&gt;&lt;/ThreeDShape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9EA56B12-E552-428B-B023-CFA504BB7C37}&quot;/&gt;&lt;isInvalidForFieldText val=&quot;0&quot;/&gt;&lt;Image&gt;&lt;filename val=&quot;C:\Users\khsingh\AppData\Local\Temp\CP20940156552828Session\CPTrustFolder20940156552828\PPTImport20940156691234\data\asimages\{9EA56B12-E552-428B-B023-CFA504BB7C37}_37.png&quot;/&gt;&lt;left val=&quot;-124&quot;/&gt;&lt;top val=&quot;24&quot;/&gt;&lt;width val=&quot;953&quot;/&gt;&lt;height val=&quot;167&quot;/&gt;&lt;hasText val=&quot;1&quot;/&gt;&lt;/Image&gt;&lt;/ThreeDShape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9CCF95D6-DE31-467F-A0AE-03F038B07304}&quot;/&gt;&lt;isInvalidForFieldText val=&quot;0&quot;/&gt;&lt;Image&gt;&lt;filename val=&quot;C:\Users\khsingh\AppData\Local\Temp\CP20940156552828Session\CPTrustFolder20940156552828\PPTImport20940156691234\data\asimages\{9CCF95D6-DE31-467F-A0AE-03F038B07304}_38.png&quot;/&gt;&lt;left val=&quot;-124&quot;/&gt;&lt;top val=&quot;24&quot;/&gt;&lt;width val=&quot;953&quot;/&gt;&lt;height val=&quot;167&quot;/&gt;&lt;hasText val=&quot;1&quot;/&gt;&lt;/Image&gt;&lt;/ThreeDShape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D7657D6A-FE7D-4F8F-AED6-165CEAFFA7A6}&quot;/&gt;&lt;isInvalidForFieldText val=&quot;0&quot;/&gt;&lt;Image&gt;&lt;filename val=&quot;C:\Users\khsingh\AppData\Local\Temp\CP20940156552828Session\CPTrustFolder20940156552828\PPTImport20940156691234\data\asimages\{D7657D6A-FE7D-4F8F-AED6-165CEAFFA7A6}_39.png&quot;/&gt;&lt;left val=&quot;1136&quot;/&gt;&lt;top val=&quot;366&quot;/&gt;&lt;width val=&quot;55&quot;/&gt;&lt;height val=&quot;63&quot;/&gt;&lt;hasText val=&quot;1&quot;/&gt;&lt;/Image&gt;&lt;/ThreeDShape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AA737D81-7DF3-4761-B701-DFB0BEF932A8}&quot;/&gt;&lt;isInvalidForFieldText val=&quot;0&quot;/&gt;&lt;Image&gt;&lt;filename val=&quot;C:\Users\khsingh\AppData\Local\Temp\CP20940156552828Session\CPTrustFolder20940156552828\PPTImport20940156691234\data\asimages\{AA737D81-7DF3-4761-B701-DFB0BEF932A8}_39.png&quot;/&gt;&lt;left val=&quot;-124&quot;/&gt;&lt;top val=&quot;24&quot;/&gt;&lt;width val=&quot;953&quot;/&gt;&lt;height val=&quot;167&quot;/&gt;&lt;hasText val=&quot;1&quot;/&gt;&lt;/Image&gt;&lt;/ThreeDShapeInfo&gt;"/>
</p:tagLst>
</file>

<file path=ppt/tags/tag86.xml><?xml version="1.0" encoding="utf-8"?>
<p:tagLst xmlns:a="http://schemas.openxmlformats.org/drawingml/2006/main" xmlns:r="http://schemas.openxmlformats.org/officeDocument/2006/relationships" xmlns:p="http://schemas.openxmlformats.org/presentationml/2006/main">
  <p:tag name="PRESENTER_SHAPEINFO" val="&lt;ThreeDShapeInfo&gt;&lt;uuid val=&quot;{ED904AE9-6DAC-4680-871B-0450CD443E69}&quot;/&gt;&lt;isInvalidForFieldText val=&quot;0&quot;/&gt;&lt;Image&gt;&lt;filename val=&quot;C:\Users\khsingh\AppData\Local\Temp\CP20940156552828Session\CPTrustFolder20940156552828\PPTImport20940156691234\data\asimages\{ED904AE9-6DAC-4680-871B-0450CD443E69}_40.png&quot;/&gt;&lt;left val=&quot;281&quot;/&gt;&lt;top val=&quot;240&quot;/&gt;&lt;width val=&quot;81&quot;/&gt;&lt;height val=&quot;55&quot;/&gt;&lt;hasText val=&quot;1&quot;/&gt;&lt;/Image&gt;&lt;/ThreeDShapeInfo&gt;"/>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22589D47-6ABC-4599-94E2-3542565D0210}&quot;/&gt;&lt;isInvalidForFieldText val=&quot;0&quot;/&gt;&lt;Image&gt;&lt;filename val=&quot;C:\Users\khsingh\AppData\Local\Temp\CP20940156552828Session\CPTrustFolder20940156552828\PPTImport20940156691234\data\asimages\{22589D47-6ABC-4599-94E2-3542565D0210}_40.png&quot;/&gt;&lt;left val=&quot;-124&quot;/&gt;&lt;top val=&quot;24&quot;/&gt;&lt;width val=&quot;953&quot;/&gt;&lt;height val=&quot;167&quot;/&gt;&lt;hasText val=&quot;1&quot;/&gt;&lt;/Image&gt;&lt;/ThreeDShapeInfo&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INFO" val="&lt;ThreeDShapeInfo&gt;&lt;uuid val=&quot;{848D7E7F-FA75-46AF-AAD2-570251F8543B}&quot;/&gt;&lt;isInvalidForFieldText val=&quot;0&quot;/&gt;&lt;Image&gt;&lt;filename val=&quot;C:\Users\khsingh\AppData\Local\Temp\CP20940156552828Session\CPTrustFolder20940156552828\PPTImport20940156691234\data\asimages\{848D7E7F-FA75-46AF-AAD2-570251F8543B}_41.png&quot;/&gt;&lt;left val=&quot;281&quot;/&gt;&lt;top val=&quot;419&quot;/&gt;&lt;width val=&quot;81&quot;/&gt;&lt;height val=&quot;55&quot;/&gt;&lt;hasText val=&quot;1&quot;/&gt;&lt;/Image&gt;&lt;/ThreeDShapeInfo&gt;"/>
</p:tagLst>
</file>

<file path=ppt/tags/tag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A9CCC9C6-3BC4-4484-8C11-00514CC029B5}&quot;/&gt;&lt;isInvalidForFieldText val=&quot;0&quot;/&gt;&lt;Image&gt;&lt;filename val=&quot;C:\Users\khsingh\AppData\Local\Temp\CP20940156552828Session\CPTrustFolder20940156552828\PPTImport20940156691234\data\asimages\{A9CCC9C6-3BC4-4484-8C11-00514CC029B5}_41.png&quot;/&gt;&lt;left val=&quot;-124&quot;/&gt;&lt;top val=&quot;24&quot;/&gt;&lt;width val=&quot;953&quot;/&gt;&lt;height val=&quot;167&quot;/&gt;&lt;hasText val=&quot;1&quot;/&gt;&lt;/Image&gt;&lt;/ThreeDShapeInfo&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4.xml><?xml version="1.0" encoding="utf-8"?>
<p:tagLst xmlns:a="http://schemas.openxmlformats.org/drawingml/2006/main" xmlns:r="http://schemas.openxmlformats.org/officeDocument/2006/relationships" xmlns:p="http://schemas.openxmlformats.org/presentationml/2006/main">
  <p:tag name="PRESENTER_SHAPEINFO" val="&lt;ThreeDShapeInfo&gt;&lt;uuid val=&quot;{89BE9CE0-9841-4AE8-B98B-8FB5DEB02A8A}&quot;/&gt;&lt;isInvalidForFieldText val=&quot;0&quot;/&gt;&lt;Image&gt;&lt;filename val=&quot;C:\Users\khsingh\AppData\Local\Temp\CP20940156552828Session\CPTrustFolder20940156552828\PPTImport20940156691234\data\asimages\{89BE9CE0-9841-4AE8-B98B-8FB5DEB02A8A}_42.png&quot;/&gt;&lt;left val=&quot;281&quot;/&gt;&lt;top val=&quot;464&quot;/&gt;&lt;width val=&quot;81&quot;/&gt;&lt;height val=&quot;55&quot;/&gt;&lt;hasText val=&quot;1&quot;/&gt;&lt;/Image&gt;&lt;/ThreeDShapeInfo&gt;"/>
</p:tagLst>
</file>

<file path=ppt/tags/tag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B85E1E40-4D65-41A3-8AFB-E58818AE7E3B}&quot;/&gt;&lt;isInvalidForFieldText val=&quot;0&quot;/&gt;&lt;Image&gt;&lt;filename val=&quot;C:\Users\khsingh\AppData\Local\Temp\CP20940156552828Session\CPTrustFolder20940156552828\PPTImport20940156691234\data\asimages\{B85E1E40-4D65-41A3-8AFB-E58818AE7E3B}_42.png&quot;/&gt;&lt;left val=&quot;-124&quot;/&gt;&lt;top val=&quot;24&quot;/&gt;&lt;width val=&quot;953&quot;/&gt;&lt;height val=&quot;167&quot;/&gt;&lt;hasText val=&quot;1&quot;/&gt;&lt;/Image&gt;&lt;/ThreeDShapeInfo&gt;"/>
</p:tagLst>
</file>

<file path=ppt/tags/tag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8.xml><?xml version="1.0" encoding="utf-8"?>
<p:tagLst xmlns:a="http://schemas.openxmlformats.org/drawingml/2006/main" xmlns:r="http://schemas.openxmlformats.org/officeDocument/2006/relationships" xmlns:p="http://schemas.openxmlformats.org/presentationml/2006/main">
  <p:tag name="PRESENTER_SHAPEINFO" val="&lt;ThreeDShapeInfo&gt;&lt;uuid val=&quot;{8A813321-72C0-4626-A603-F14A30ADC127}&quot;/&gt;&lt;isInvalidForFieldText val=&quot;0&quot;/&gt;&lt;Image&gt;&lt;filename val=&quot;C:\Users\khsingh\AppData\Local\Temp\CP20940156552828Session\CPTrustFolder20940156552828\PPTImport20940156691234\data\asimages\{8A813321-72C0-4626-A603-F14A30ADC127}_43.png&quot;/&gt;&lt;left val=&quot;281&quot;/&gt;&lt;top val=&quot;509&quot;/&gt;&lt;width val=&quot;81&quot;/&gt;&lt;height val=&quot;55&quot;/&gt;&lt;hasText val=&quot;1&quot;/&gt;&lt;/Image&gt;&lt;/ThreeDShapeInfo&gt;"/>
</p:tagLst>
</file>

<file path=ppt/tags/tag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81&quot;/&gt;&lt;lineCharCount val=&quot;1&quot;/&gt;&lt;lineCharCount val=&quot;1&quot;/&gt;&lt;lineCharCount val=&quot;1&quot;/&gt;&lt;lineCharCount val=&quot;2&quot;/&gt;&lt;lineCharCount val=&quot;1&quot;/&gt;&lt;/TableIndex&gt;&lt;/ShapeTextInfo&gt;"/>
  <p:tag name="HTML_SHAPEINFO" val="&lt;ThreeDShapeInfo&gt;&lt;uuid val=&quot;{87B2BAF5-9704-40D0-871C-2F0C8528E2BF}&quot;/&gt;&lt;isInvalidForFieldText val=&quot;0&quot;/&gt;&lt;Image&gt;&lt;filename val=&quot;C:\Users\khsingh\AppData\Local\Temp\CP20940156552828Session\CPTrustFolder20940156552828\PPTImport20940156691234\data\asimages\{87B2BAF5-9704-40D0-871C-2F0C8528E2BF}_43.png&quot;/&gt;&lt;left val=&quot;-124&quot;/&gt;&lt;top val=&quot;24&quot;/&gt;&lt;width val=&quot;953&quot;/&gt;&lt;height val=&quot;167&quot;/&gt;&lt;hasText val=&quot;1&quot;/&gt;&lt;/Image&gt;&lt;/ThreeDShapeInfo&gt;"/>
</p:tagLst>
</file>

<file path=ppt/theme/theme1.xml><?xml version="1.0" encoding="utf-8"?>
<a:theme xmlns:a="http://schemas.openxmlformats.org/drawingml/2006/main" name="Adobe Master - Noorlander - 2019">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Corporate_Presentation_Template_2016_Jon_Noorlander</Template>
  <TotalTime>7470</TotalTime>
  <Words>2613</Words>
  <Application>Microsoft Office PowerPoint</Application>
  <PresentationFormat>Widescreen</PresentationFormat>
  <Paragraphs>459</Paragraphs>
  <Slides>92</Slides>
  <Notes>92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Adobe Clean</vt:lpstr>
      <vt:lpstr>Adobe Clean Light</vt:lpstr>
      <vt:lpstr>Arial</vt:lpstr>
      <vt:lpstr>Calibri</vt:lpstr>
      <vt:lpstr>Wingdings</vt:lpstr>
      <vt:lpstr>Adobe Master - Noorlander - 2019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Vishabh Gupta</dc:creator>
  <cp:lastModifiedBy>Khushwant Singh</cp:lastModifiedBy>
  <cp:revision>55</cp:revision>
  <dcterms:created xsi:type="dcterms:W3CDTF">2019-06-04T10:18:46Z</dcterms:created>
  <dcterms:modified xsi:type="dcterms:W3CDTF">2019-10-16T13:57:04Z</dcterms:modified>
</cp:coreProperties>
</file>